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83" r:id="rId2"/>
    <p:sldId id="273" r:id="rId3"/>
    <p:sldId id="274" r:id="rId4"/>
    <p:sldId id="275" r:id="rId5"/>
    <p:sldId id="276" r:id="rId6"/>
    <p:sldId id="277" r:id="rId7"/>
    <p:sldId id="278" r:id="rId8"/>
    <p:sldId id="279" r:id="rId9"/>
    <p:sldId id="280" r:id="rId10"/>
    <p:sldId id="281" r:id="rId11"/>
    <p:sldId id="282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-84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794CCE7-A927-5484-56CE-BA92B07980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823CB8-8020-D268-1579-653BF84A5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53335"/>
            <a:ext cx="7886700" cy="541357"/>
          </a:xfrm>
        </p:spPr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0D87EA1-D1BD-1100-063D-296ADF6336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75636"/>
            <a:ext cx="771847" cy="367849"/>
          </a:xfrm>
        </p:spPr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A435187-1BAB-3631-DF72-FD288FB99D87}"/>
              </a:ext>
            </a:extLst>
          </p:cNvPr>
          <p:cNvGrpSpPr/>
          <p:nvPr/>
        </p:nvGrpSpPr>
        <p:grpSpPr>
          <a:xfrm>
            <a:off x="0" y="315686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018BC7D-9E62-FC2E-236D-1865AAA8E94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3ECCADEA-0DBD-5F84-907C-750BE7A770D3}"/>
                </a:ext>
              </a:extLst>
            </p:cNvPr>
            <p:cNvSpPr txBox="1"/>
            <p:nvPr/>
          </p:nvSpPr>
          <p:spPr>
            <a:xfrm>
              <a:off x="588736" y="2206596"/>
              <a:ext cx="7974150" cy="30469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CE1 CE2</a:t>
              </a:r>
            </a:p>
            <a:p>
              <a:endParaRPr lang="fr-FR" sz="32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CE1 :  </a:t>
              </a:r>
              <a:r>
                <a:rPr lang="fr-FR" sz="3200" b="1" dirty="0">
                  <a:solidFill>
                    <a:schemeClr val="bg1"/>
                  </a:solidFill>
                </a:rPr>
                <a:t>Je me repère dans un rang.</a:t>
              </a:r>
            </a:p>
            <a:p>
              <a:r>
                <a:rPr lang="fr-FR" sz="3200" b="1" dirty="0">
                  <a:solidFill>
                    <a:schemeClr val="bg1"/>
                  </a:solidFill>
                </a:rPr>
                <a:t>CE2 : Je sais placer un nombre sur une droite graduée.</a:t>
              </a:r>
            </a:p>
            <a:p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983142B0-8967-29DC-03F8-4108B6619C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817596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47545" cy="985938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Observe la suite. Dessine sur l’ardoise le 2</a:t>
            </a:r>
            <a:r>
              <a:rPr lang="fr-FR" baseline="30000" dirty="0"/>
              <a:t>e</a:t>
            </a:r>
            <a:r>
              <a:rPr lang="fr-FR" dirty="0"/>
              <a:t> objet en partant de la droite. 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B1911D-7B2A-FAB9-DA51-B2FA0B8FC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4" name="Organigramme : Extraire 3">
            <a:extLst>
              <a:ext uri="{FF2B5EF4-FFF2-40B4-BE49-F238E27FC236}">
                <a16:creationId xmlns:a16="http://schemas.microsoft.com/office/drawing/2014/main" id="{CEA87FB3-A3B9-7D85-197E-70D2BDBF71ED}"/>
              </a:ext>
            </a:extLst>
          </p:cNvPr>
          <p:cNvSpPr/>
          <p:nvPr/>
        </p:nvSpPr>
        <p:spPr>
          <a:xfrm>
            <a:off x="8298783" y="1793894"/>
            <a:ext cx="678844" cy="1064820"/>
          </a:xfrm>
          <a:prstGeom prst="flowChartExtra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Émoticône 9">
            <a:extLst>
              <a:ext uri="{FF2B5EF4-FFF2-40B4-BE49-F238E27FC236}">
                <a16:creationId xmlns:a16="http://schemas.microsoft.com/office/drawing/2014/main" id="{057716C2-CDDD-3137-A21B-1AB959EAC22D}"/>
              </a:ext>
            </a:extLst>
          </p:cNvPr>
          <p:cNvSpPr/>
          <p:nvPr/>
        </p:nvSpPr>
        <p:spPr>
          <a:xfrm>
            <a:off x="3400150" y="1832059"/>
            <a:ext cx="1112322" cy="1064820"/>
          </a:xfrm>
          <a:prstGeom prst="smileyFac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 : droite 10">
            <a:extLst>
              <a:ext uri="{FF2B5EF4-FFF2-40B4-BE49-F238E27FC236}">
                <a16:creationId xmlns:a16="http://schemas.microsoft.com/office/drawing/2014/main" id="{0C84E83B-C75F-0773-426E-C1979F65C88A}"/>
              </a:ext>
            </a:extLst>
          </p:cNvPr>
          <p:cNvSpPr/>
          <p:nvPr/>
        </p:nvSpPr>
        <p:spPr>
          <a:xfrm rot="16200000">
            <a:off x="4548912" y="1874260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Cœur 11">
            <a:extLst>
              <a:ext uri="{FF2B5EF4-FFF2-40B4-BE49-F238E27FC236}">
                <a16:creationId xmlns:a16="http://schemas.microsoft.com/office/drawing/2014/main" id="{14C87BE7-BDC9-C7E5-2BF6-5F9CD2A62880}"/>
              </a:ext>
            </a:extLst>
          </p:cNvPr>
          <p:cNvSpPr/>
          <p:nvPr/>
        </p:nvSpPr>
        <p:spPr>
          <a:xfrm>
            <a:off x="5829802" y="1871500"/>
            <a:ext cx="1046442" cy="985938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Lune 12">
            <a:extLst>
              <a:ext uri="{FF2B5EF4-FFF2-40B4-BE49-F238E27FC236}">
                <a16:creationId xmlns:a16="http://schemas.microsoft.com/office/drawing/2014/main" id="{EE330F76-2B1E-6807-CA2D-FADF8298CEB4}"/>
              </a:ext>
            </a:extLst>
          </p:cNvPr>
          <p:cNvSpPr/>
          <p:nvPr/>
        </p:nvSpPr>
        <p:spPr>
          <a:xfrm>
            <a:off x="7136480" y="1872776"/>
            <a:ext cx="744187" cy="984662"/>
          </a:xfrm>
          <a:prstGeom prst="moon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3D1E06C-0592-04F2-30D4-3A8653ECCFA9}"/>
              </a:ext>
            </a:extLst>
          </p:cNvPr>
          <p:cNvSpPr/>
          <p:nvPr/>
        </p:nvSpPr>
        <p:spPr>
          <a:xfrm>
            <a:off x="527455" y="1900628"/>
            <a:ext cx="649989" cy="93023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Organigramme : Extraire 14">
            <a:extLst>
              <a:ext uri="{FF2B5EF4-FFF2-40B4-BE49-F238E27FC236}">
                <a16:creationId xmlns:a16="http://schemas.microsoft.com/office/drawing/2014/main" id="{F73416C6-C8C6-88ED-B69A-7A986D5668B0}"/>
              </a:ext>
            </a:extLst>
          </p:cNvPr>
          <p:cNvSpPr/>
          <p:nvPr/>
        </p:nvSpPr>
        <p:spPr>
          <a:xfrm>
            <a:off x="1456338" y="1766042"/>
            <a:ext cx="678844" cy="1064820"/>
          </a:xfrm>
          <a:prstGeom prst="flowChartExtra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Flèche : droite 22">
            <a:extLst>
              <a:ext uri="{FF2B5EF4-FFF2-40B4-BE49-F238E27FC236}">
                <a16:creationId xmlns:a16="http://schemas.microsoft.com/office/drawing/2014/main" id="{5BA3C657-0390-684D-8E24-D8A9BE67BCCF}"/>
              </a:ext>
            </a:extLst>
          </p:cNvPr>
          <p:cNvSpPr/>
          <p:nvPr/>
        </p:nvSpPr>
        <p:spPr>
          <a:xfrm rot="5400000">
            <a:off x="2149897" y="1940850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3BA114F-B773-8B44-6836-502A0407BEBD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22C520DD-AAC0-8AED-D02A-CF64DB59E363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6A712C5B-667D-D5C9-9570-4D9A7BD1673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57D02AAB-C37D-D4B7-BDAF-074D6EF5B77F}"/>
              </a:ext>
            </a:extLst>
          </p:cNvPr>
          <p:cNvGrpSpPr/>
          <p:nvPr/>
        </p:nvGrpSpPr>
        <p:grpSpPr>
          <a:xfrm>
            <a:off x="-150817" y="4882267"/>
            <a:ext cx="10332550" cy="546600"/>
            <a:chOff x="-557971" y="2665597"/>
            <a:chExt cx="11707828" cy="546600"/>
          </a:xfrm>
        </p:grpSpPr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94C260A2-5339-2350-FFFB-6D5F6FC49735}"/>
                </a:ext>
              </a:extLst>
            </p:cNvPr>
            <p:cNvCxnSpPr/>
            <p:nvPr/>
          </p:nvCxnSpPr>
          <p:spPr>
            <a:xfrm>
              <a:off x="-557971" y="3200400"/>
              <a:ext cx="116256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19F9E8D2-4776-4F7C-895C-A1724F29B1D5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F0757A5B-8CD2-BD44-468D-6DAE2435C785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DE6A8F1B-1881-4C88-6F77-9CE084524AD5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3F2E158C-72A2-785A-ACBC-18735EF0DB5B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F2499D2B-494E-CCA4-9580-67E4E8A7CF75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656D136E-3CD7-5648-900E-6C2898F0F4E4}"/>
                </a:ext>
              </a:extLst>
            </p:cNvPr>
            <p:cNvCxnSpPr/>
            <p:nvPr/>
          </p:nvCxnSpPr>
          <p:spPr>
            <a:xfrm>
              <a:off x="2142662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E2D17572-F32D-DEF2-C83C-8414B952F86E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F94CB661-2CD8-995D-6FF0-FA7C078A20E5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AA4AF019-6AF4-9BED-0C36-877BB8364C63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B9E842F9-D63B-F5E9-C530-EC3F5591C9C3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9572C09C-9E6B-532D-4954-F93740FD4EB6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A79706B8-FF92-9063-777A-095D6006DD3E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1803D2FB-68EF-7784-90FB-F897E6EF04CD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8F230062-A38D-448B-DC2E-24EA2BDF38B4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53631AB2-DCA2-FBB8-E501-4B64665FD57A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6C2CAD81-772C-ADD3-938F-CDEA80AE7F35}"/>
                </a:ext>
              </a:extLst>
            </p:cNvPr>
            <p:cNvCxnSpPr/>
            <p:nvPr/>
          </p:nvCxnSpPr>
          <p:spPr>
            <a:xfrm>
              <a:off x="5749857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39B969B4-E116-3EA6-014D-96EF1F3AA148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CFEC0F9-7724-E3CE-7D30-AFEA180E4E4D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F44AFB49-5441-64E9-2F6D-AB299AE2DA35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6D7796EA-C857-A872-6C6F-9870D8871A0C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D931592-00CF-1184-E79C-E24DDE472B61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1B3FB02F-E205-419D-F0C0-5057BE658E37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A3E0371C-956A-2B0E-49C5-1D1AC79F06DD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7D545DD8-A6A2-7431-CD76-E8E0BA8DEF7C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B2D4DBA6-2568-8238-ED58-9E1D2681E1B3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B7C7A1D1-CF7F-9714-56A1-00D0B519F605}"/>
                </a:ext>
              </a:extLst>
            </p:cNvPr>
            <p:cNvCxnSpPr/>
            <p:nvPr/>
          </p:nvCxnSpPr>
          <p:spPr>
            <a:xfrm>
              <a:off x="9368159" y="2780197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4A939831-2FF4-FC13-8CEF-3CC96808AEC0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7EC534CF-3F40-2909-7E71-74F2CFF63A23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4E033E1E-30E6-E082-43B5-9E8687ACF85B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25CE5EF1-9D36-1F09-65D9-81E25DC34DCC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C2DAAFB4-FAC7-BB56-ED31-2E49DFB8FB5E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ZoneTexte 47">
            <a:extLst>
              <a:ext uri="{FF2B5EF4-FFF2-40B4-BE49-F238E27FC236}">
                <a16:creationId xmlns:a16="http://schemas.microsoft.com/office/drawing/2014/main" id="{F7FE9F5A-1D8E-B289-6329-925EDAA1F3A1}"/>
              </a:ext>
            </a:extLst>
          </p:cNvPr>
          <p:cNvSpPr txBox="1"/>
          <p:nvPr/>
        </p:nvSpPr>
        <p:spPr>
          <a:xfrm>
            <a:off x="3444246" y="4547017"/>
            <a:ext cx="102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4 000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627F3423-8F4B-9721-DD90-E03D11922D19}"/>
              </a:ext>
            </a:extLst>
          </p:cNvPr>
          <p:cNvSpPr txBox="1"/>
          <p:nvPr/>
        </p:nvSpPr>
        <p:spPr>
          <a:xfrm>
            <a:off x="6617819" y="4551522"/>
            <a:ext cx="91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4 100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0FCD5ECA-CA1B-1C46-EB31-6DE3ED8740C9}"/>
              </a:ext>
            </a:extLst>
          </p:cNvPr>
          <p:cNvSpPr txBox="1"/>
          <p:nvPr/>
        </p:nvSpPr>
        <p:spPr>
          <a:xfrm>
            <a:off x="236207" y="4535202"/>
            <a:ext cx="91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3 900</a:t>
            </a:r>
          </a:p>
        </p:txBody>
      </p:sp>
      <p:sp>
        <p:nvSpPr>
          <p:cNvPr id="51" name="Légende : flèche courbée sans bordure 50">
            <a:extLst>
              <a:ext uri="{FF2B5EF4-FFF2-40B4-BE49-F238E27FC236}">
                <a16:creationId xmlns:a16="http://schemas.microsoft.com/office/drawing/2014/main" id="{D0BF982D-BCF5-0F7A-FB9E-C867DC415F8F}"/>
              </a:ext>
            </a:extLst>
          </p:cNvPr>
          <p:cNvSpPr/>
          <p:nvPr/>
        </p:nvSpPr>
        <p:spPr>
          <a:xfrm>
            <a:off x="794936" y="3995631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52" name="Légende : flèche courbée sans bordure 51">
            <a:extLst>
              <a:ext uri="{FF2B5EF4-FFF2-40B4-BE49-F238E27FC236}">
                <a16:creationId xmlns:a16="http://schemas.microsoft.com/office/drawing/2014/main" id="{45D8409B-1CDD-68CE-9661-A0ECE2AF6716}"/>
              </a:ext>
            </a:extLst>
          </p:cNvPr>
          <p:cNvSpPr/>
          <p:nvPr/>
        </p:nvSpPr>
        <p:spPr>
          <a:xfrm>
            <a:off x="6830850" y="4085774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53" name="Légende : flèche courbée sans bordure 52">
            <a:extLst>
              <a:ext uri="{FF2B5EF4-FFF2-40B4-BE49-F238E27FC236}">
                <a16:creationId xmlns:a16="http://schemas.microsoft.com/office/drawing/2014/main" id="{3AC43A2A-E972-373D-3E9B-86048CF4F382}"/>
              </a:ext>
            </a:extLst>
          </p:cNvPr>
          <p:cNvSpPr/>
          <p:nvPr/>
        </p:nvSpPr>
        <p:spPr>
          <a:xfrm>
            <a:off x="4609391" y="4060602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80D97DF2-CF7B-878C-D02B-AB81B1C79E2D}"/>
              </a:ext>
            </a:extLst>
          </p:cNvPr>
          <p:cNvCxnSpPr/>
          <p:nvPr/>
        </p:nvCxnSpPr>
        <p:spPr>
          <a:xfrm>
            <a:off x="328004" y="5057070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627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406" y="48216"/>
            <a:ext cx="8147545" cy="985938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B1911D-7B2A-FAB9-DA51-B2FA0B8FC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12DAE985-E638-C6A3-C2CD-915892B95BDA}"/>
              </a:ext>
            </a:extLst>
          </p:cNvPr>
          <p:cNvSpPr/>
          <p:nvPr/>
        </p:nvSpPr>
        <p:spPr>
          <a:xfrm>
            <a:off x="6860625" y="1471821"/>
            <a:ext cx="1220058" cy="1729839"/>
          </a:xfrm>
          <a:prstGeom prst="flowChartConnector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Organigramme : Extraire 3">
            <a:extLst>
              <a:ext uri="{FF2B5EF4-FFF2-40B4-BE49-F238E27FC236}">
                <a16:creationId xmlns:a16="http://schemas.microsoft.com/office/drawing/2014/main" id="{EFC50FA4-5BFB-BAF0-807E-1D40D054117B}"/>
              </a:ext>
            </a:extLst>
          </p:cNvPr>
          <p:cNvSpPr/>
          <p:nvPr/>
        </p:nvSpPr>
        <p:spPr>
          <a:xfrm>
            <a:off x="8204779" y="1735411"/>
            <a:ext cx="678844" cy="1064820"/>
          </a:xfrm>
          <a:prstGeom prst="flowChartExtra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Émoticône 10">
            <a:extLst>
              <a:ext uri="{FF2B5EF4-FFF2-40B4-BE49-F238E27FC236}">
                <a16:creationId xmlns:a16="http://schemas.microsoft.com/office/drawing/2014/main" id="{E6DA5D83-7A54-5134-5322-5F03C78B6CB7}"/>
              </a:ext>
            </a:extLst>
          </p:cNvPr>
          <p:cNvSpPr/>
          <p:nvPr/>
        </p:nvSpPr>
        <p:spPr>
          <a:xfrm>
            <a:off x="3306146" y="1773576"/>
            <a:ext cx="1112322" cy="1064820"/>
          </a:xfrm>
          <a:prstGeom prst="smileyFace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 : droite 11">
            <a:extLst>
              <a:ext uri="{FF2B5EF4-FFF2-40B4-BE49-F238E27FC236}">
                <a16:creationId xmlns:a16="http://schemas.microsoft.com/office/drawing/2014/main" id="{CD7B9790-9291-DAFE-74A7-A29B0FD1804A}"/>
              </a:ext>
            </a:extLst>
          </p:cNvPr>
          <p:cNvSpPr/>
          <p:nvPr/>
        </p:nvSpPr>
        <p:spPr>
          <a:xfrm rot="16200000">
            <a:off x="4454908" y="1815777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œur 12">
            <a:extLst>
              <a:ext uri="{FF2B5EF4-FFF2-40B4-BE49-F238E27FC236}">
                <a16:creationId xmlns:a16="http://schemas.microsoft.com/office/drawing/2014/main" id="{59AC54C4-71D7-92B5-3F57-E0EC88633218}"/>
              </a:ext>
            </a:extLst>
          </p:cNvPr>
          <p:cNvSpPr/>
          <p:nvPr/>
        </p:nvSpPr>
        <p:spPr>
          <a:xfrm>
            <a:off x="5735798" y="1813017"/>
            <a:ext cx="1046442" cy="985938"/>
          </a:xfrm>
          <a:prstGeom prst="hear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Lune 13">
            <a:extLst>
              <a:ext uri="{FF2B5EF4-FFF2-40B4-BE49-F238E27FC236}">
                <a16:creationId xmlns:a16="http://schemas.microsoft.com/office/drawing/2014/main" id="{48510C4B-6A12-CBE9-73D0-C90CA508704B}"/>
              </a:ext>
            </a:extLst>
          </p:cNvPr>
          <p:cNvSpPr/>
          <p:nvPr/>
        </p:nvSpPr>
        <p:spPr>
          <a:xfrm>
            <a:off x="7042476" y="1814293"/>
            <a:ext cx="744187" cy="984662"/>
          </a:xfrm>
          <a:prstGeom prst="moon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027B935-B4C9-B617-D813-D6200CD05045}"/>
              </a:ext>
            </a:extLst>
          </p:cNvPr>
          <p:cNvSpPr/>
          <p:nvPr/>
        </p:nvSpPr>
        <p:spPr>
          <a:xfrm>
            <a:off x="433451" y="1842145"/>
            <a:ext cx="649989" cy="930234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Extraire 15">
            <a:extLst>
              <a:ext uri="{FF2B5EF4-FFF2-40B4-BE49-F238E27FC236}">
                <a16:creationId xmlns:a16="http://schemas.microsoft.com/office/drawing/2014/main" id="{E50C09B4-3FFA-D05C-A5AB-6BA794ECFE49}"/>
              </a:ext>
            </a:extLst>
          </p:cNvPr>
          <p:cNvSpPr/>
          <p:nvPr/>
        </p:nvSpPr>
        <p:spPr>
          <a:xfrm>
            <a:off x="1362334" y="1707559"/>
            <a:ext cx="678844" cy="1064820"/>
          </a:xfrm>
          <a:prstGeom prst="flowChartExtract">
            <a:avLst/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Flèche : droite 16">
            <a:extLst>
              <a:ext uri="{FF2B5EF4-FFF2-40B4-BE49-F238E27FC236}">
                <a16:creationId xmlns:a16="http://schemas.microsoft.com/office/drawing/2014/main" id="{FE78F553-65F6-E907-A6F3-8E60DB99EA27}"/>
              </a:ext>
            </a:extLst>
          </p:cNvPr>
          <p:cNvSpPr/>
          <p:nvPr/>
        </p:nvSpPr>
        <p:spPr>
          <a:xfrm rot="5400000">
            <a:off x="2055893" y="1882367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  <a:solidFill>
            <a:srgbClr val="C00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2E010ED-2778-DEEC-B649-430B57BAB900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3FF1D943-AC3C-D0EC-8B9A-A8D8F70C9994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291AF78E-3864-6FA7-97F8-3E1DE500B3F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EE0170C1-78C8-FED0-9B85-8A4E4599A106}"/>
              </a:ext>
            </a:extLst>
          </p:cNvPr>
          <p:cNvGrpSpPr/>
          <p:nvPr/>
        </p:nvGrpSpPr>
        <p:grpSpPr>
          <a:xfrm>
            <a:off x="271811" y="5380094"/>
            <a:ext cx="10332550" cy="546600"/>
            <a:chOff x="-557971" y="2665597"/>
            <a:chExt cx="11707828" cy="546600"/>
          </a:xfrm>
        </p:grpSpPr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394C9FE1-F89B-4AE2-F168-8223535AE43D}"/>
                </a:ext>
              </a:extLst>
            </p:cNvPr>
            <p:cNvCxnSpPr/>
            <p:nvPr/>
          </p:nvCxnSpPr>
          <p:spPr>
            <a:xfrm>
              <a:off x="-557971" y="3200400"/>
              <a:ext cx="116256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8437304A-504A-DF78-82E7-713C180C1361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E2E415DE-37F1-1013-38B4-E2C47AB5BE4C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39C970E2-D81D-8183-F8E1-1CAD536CCE9E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14163413-4D39-2A54-0589-C9D17ECCAD70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01A75CB2-1949-C03A-314B-BE9860CCA03A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E83C0D37-66AD-4A69-95A1-FA492D74BFE3}"/>
                </a:ext>
              </a:extLst>
            </p:cNvPr>
            <p:cNvCxnSpPr/>
            <p:nvPr/>
          </p:nvCxnSpPr>
          <p:spPr>
            <a:xfrm>
              <a:off x="2142662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9514744C-458D-88DA-4C5E-85AFA15183AD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C0293DD7-D9C2-D534-D745-615B0028BB38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21388663-3770-DD0B-16FD-BCD014B6812D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E6ADA7AF-5643-75E3-9964-C7DDEA823E11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9FE24D2C-8B8A-C912-6344-504EDC630C72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F24D4834-BD40-6905-EA1C-E8F5477D27EC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50DED436-8742-C2BF-404F-E6ABA06C36B6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311C6743-7FFE-92E5-2D5A-E71F4B9696CD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2F7B6149-6CD2-AD74-A0DC-C4353D7A5532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142EFF58-93E5-778A-258B-9D5F21592CD5}"/>
                </a:ext>
              </a:extLst>
            </p:cNvPr>
            <p:cNvCxnSpPr/>
            <p:nvPr/>
          </p:nvCxnSpPr>
          <p:spPr>
            <a:xfrm>
              <a:off x="5749857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DFE66464-366D-CB24-36C2-0DF5EADEC2DF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AEF6527D-5BBF-DF32-E562-DBE43467BD8C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59A2E327-7938-3B6B-D857-D664B42960B6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144F3310-99A2-4E64-E3AD-BF807D9373F1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EFAE06F0-DF86-FBD1-DCB8-47464E5492EA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FE9BC728-AF78-D8B7-2769-3327B263A89D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2F58B7AC-C083-D518-2D52-EDD5DDA13EF5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60DFC226-8B10-B76D-EFBE-03E86D5E700D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816C05EF-8D51-E12B-AF23-A9DCFC749B9B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637EC83E-8CF1-CEDB-2EC2-0BDF9CC88DCD}"/>
                </a:ext>
              </a:extLst>
            </p:cNvPr>
            <p:cNvCxnSpPr/>
            <p:nvPr/>
          </p:nvCxnSpPr>
          <p:spPr>
            <a:xfrm>
              <a:off x="9368159" y="2780197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FE794A35-31E6-EE4B-2705-2BC24A2960DD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370A9AEE-3A30-9B5D-109F-974C32BE14CB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1DF7FA2C-B733-65A6-DD70-B142D821CFE3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9D5C54FD-8002-0DB6-491E-87C373689521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6AD65094-B521-42BE-DFDC-E63F0C85FDB1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ZoneTexte 48">
            <a:extLst>
              <a:ext uri="{FF2B5EF4-FFF2-40B4-BE49-F238E27FC236}">
                <a16:creationId xmlns:a16="http://schemas.microsoft.com/office/drawing/2014/main" id="{ACFB88D5-B92B-6084-318A-4424FE832D7C}"/>
              </a:ext>
            </a:extLst>
          </p:cNvPr>
          <p:cNvSpPr txBox="1"/>
          <p:nvPr/>
        </p:nvSpPr>
        <p:spPr>
          <a:xfrm>
            <a:off x="3866874" y="5044844"/>
            <a:ext cx="102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4 000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A053E50E-AED6-ED90-9092-0E57F48B8FAF}"/>
              </a:ext>
            </a:extLst>
          </p:cNvPr>
          <p:cNvSpPr txBox="1"/>
          <p:nvPr/>
        </p:nvSpPr>
        <p:spPr>
          <a:xfrm>
            <a:off x="7040447" y="5049349"/>
            <a:ext cx="91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4 100</a:t>
            </a:r>
          </a:p>
        </p:txBody>
      </p:sp>
      <p:sp>
        <p:nvSpPr>
          <p:cNvPr id="51" name="ZoneTexte 50">
            <a:extLst>
              <a:ext uri="{FF2B5EF4-FFF2-40B4-BE49-F238E27FC236}">
                <a16:creationId xmlns:a16="http://schemas.microsoft.com/office/drawing/2014/main" id="{6CCB492C-B496-B5EF-97CF-28E94C3414F4}"/>
              </a:ext>
            </a:extLst>
          </p:cNvPr>
          <p:cNvSpPr txBox="1"/>
          <p:nvPr/>
        </p:nvSpPr>
        <p:spPr>
          <a:xfrm>
            <a:off x="658835" y="5033029"/>
            <a:ext cx="91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3 900</a:t>
            </a:r>
          </a:p>
        </p:txBody>
      </p:sp>
      <p:sp>
        <p:nvSpPr>
          <p:cNvPr id="52" name="Légende : flèche courbée sans bordure 51">
            <a:extLst>
              <a:ext uri="{FF2B5EF4-FFF2-40B4-BE49-F238E27FC236}">
                <a16:creationId xmlns:a16="http://schemas.microsoft.com/office/drawing/2014/main" id="{BDBF78D9-E5B4-9F3F-F47D-5667BDF54AC2}"/>
              </a:ext>
            </a:extLst>
          </p:cNvPr>
          <p:cNvSpPr/>
          <p:nvPr/>
        </p:nvSpPr>
        <p:spPr>
          <a:xfrm>
            <a:off x="1217564" y="4493458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53" name="Légende : flèche courbée sans bordure 52">
            <a:extLst>
              <a:ext uri="{FF2B5EF4-FFF2-40B4-BE49-F238E27FC236}">
                <a16:creationId xmlns:a16="http://schemas.microsoft.com/office/drawing/2014/main" id="{76924DAB-CE6D-E70C-3C3D-72CDAB6774E0}"/>
              </a:ext>
            </a:extLst>
          </p:cNvPr>
          <p:cNvSpPr/>
          <p:nvPr/>
        </p:nvSpPr>
        <p:spPr>
          <a:xfrm>
            <a:off x="7253478" y="4583601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54" name="Légende : flèche courbée sans bordure 53">
            <a:extLst>
              <a:ext uri="{FF2B5EF4-FFF2-40B4-BE49-F238E27FC236}">
                <a16:creationId xmlns:a16="http://schemas.microsoft.com/office/drawing/2014/main" id="{925D6A5B-467D-4D30-21A4-55E6179F808A}"/>
              </a:ext>
            </a:extLst>
          </p:cNvPr>
          <p:cNvSpPr/>
          <p:nvPr/>
        </p:nvSpPr>
        <p:spPr>
          <a:xfrm>
            <a:off x="5032019" y="4558429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cxnSp>
        <p:nvCxnSpPr>
          <p:cNvPr id="55" name="Connecteur droit 54">
            <a:extLst>
              <a:ext uri="{FF2B5EF4-FFF2-40B4-BE49-F238E27FC236}">
                <a16:creationId xmlns:a16="http://schemas.microsoft.com/office/drawing/2014/main" id="{357E517C-C7A1-A9EB-02D6-476B2C2CAC4F}"/>
              </a:ext>
            </a:extLst>
          </p:cNvPr>
          <p:cNvCxnSpPr/>
          <p:nvPr/>
        </p:nvCxnSpPr>
        <p:spPr>
          <a:xfrm>
            <a:off x="750632" y="5554897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ZoneTexte 55">
            <a:extLst>
              <a:ext uri="{FF2B5EF4-FFF2-40B4-BE49-F238E27FC236}">
                <a16:creationId xmlns:a16="http://schemas.microsoft.com/office/drawing/2014/main" id="{EC88641B-ABEA-13D8-3356-FC448ECF1AB7}"/>
              </a:ext>
            </a:extLst>
          </p:cNvPr>
          <p:cNvSpPr txBox="1"/>
          <p:nvPr/>
        </p:nvSpPr>
        <p:spPr>
          <a:xfrm>
            <a:off x="842322" y="4374484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3 890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99B023A3-D649-8D0E-CAB7-4320D5F437DD}"/>
              </a:ext>
            </a:extLst>
          </p:cNvPr>
          <p:cNvSpPr txBox="1"/>
          <p:nvPr/>
        </p:nvSpPr>
        <p:spPr>
          <a:xfrm>
            <a:off x="4670291" y="4448254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4 010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56E81F06-796C-7DA9-FBC9-7A5A052BFA9F}"/>
              </a:ext>
            </a:extLst>
          </p:cNvPr>
          <p:cNvSpPr txBox="1"/>
          <p:nvPr/>
        </p:nvSpPr>
        <p:spPr>
          <a:xfrm>
            <a:off x="6791816" y="4473541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4 080</a:t>
            </a:r>
          </a:p>
        </p:txBody>
      </p:sp>
    </p:spTree>
    <p:extLst>
      <p:ext uri="{BB962C8B-B14F-4D97-AF65-F5344CB8AC3E}">
        <p14:creationId xmlns:p14="http://schemas.microsoft.com/office/powerpoint/2010/main" val="39357550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6" grpId="0"/>
      <p:bldP spid="57" grpId="0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5288" y="350605"/>
            <a:ext cx="8147545" cy="985938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Observe la suite. Dessine sur l’ardoise le 1</a:t>
            </a:r>
            <a:r>
              <a:rPr lang="fr-FR" baseline="30000" dirty="0"/>
              <a:t>er</a:t>
            </a:r>
            <a:r>
              <a:rPr lang="fr-FR" dirty="0"/>
              <a:t> objet en partant de la gauche. 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B1911D-7B2A-FAB9-DA51-B2FA0B8FC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6" name="Émoticône 5">
            <a:extLst>
              <a:ext uri="{FF2B5EF4-FFF2-40B4-BE49-F238E27FC236}">
                <a16:creationId xmlns:a16="http://schemas.microsoft.com/office/drawing/2014/main" id="{D5BBA544-0332-AC92-FF6B-21F83F9F0B5B}"/>
              </a:ext>
            </a:extLst>
          </p:cNvPr>
          <p:cNvSpPr/>
          <p:nvPr/>
        </p:nvSpPr>
        <p:spPr>
          <a:xfrm>
            <a:off x="3775866" y="1850362"/>
            <a:ext cx="1112322" cy="1064820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D32D9DE9-E250-9D33-EE10-5B91F32AA52E}"/>
              </a:ext>
            </a:extLst>
          </p:cNvPr>
          <p:cNvSpPr/>
          <p:nvPr/>
        </p:nvSpPr>
        <p:spPr>
          <a:xfrm>
            <a:off x="5529993" y="1982760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Cœur 8">
            <a:extLst>
              <a:ext uri="{FF2B5EF4-FFF2-40B4-BE49-F238E27FC236}">
                <a16:creationId xmlns:a16="http://schemas.microsoft.com/office/drawing/2014/main" id="{AE4A6A5D-F6AB-5561-2FB6-4A2A4BBA461B}"/>
              </a:ext>
            </a:extLst>
          </p:cNvPr>
          <p:cNvSpPr/>
          <p:nvPr/>
        </p:nvSpPr>
        <p:spPr>
          <a:xfrm>
            <a:off x="7176703" y="1889802"/>
            <a:ext cx="1195449" cy="985938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Étoile : 5 branches 9">
            <a:extLst>
              <a:ext uri="{FF2B5EF4-FFF2-40B4-BE49-F238E27FC236}">
                <a16:creationId xmlns:a16="http://schemas.microsoft.com/office/drawing/2014/main" id="{475F5143-7812-F97F-D35C-652BA6D63861}"/>
              </a:ext>
            </a:extLst>
          </p:cNvPr>
          <p:cNvSpPr/>
          <p:nvPr/>
        </p:nvSpPr>
        <p:spPr>
          <a:xfrm>
            <a:off x="2246774" y="1850361"/>
            <a:ext cx="1280599" cy="106482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rganigramme : Extraire 10">
            <a:extLst>
              <a:ext uri="{FF2B5EF4-FFF2-40B4-BE49-F238E27FC236}">
                <a16:creationId xmlns:a16="http://schemas.microsoft.com/office/drawing/2014/main" id="{AE1E9F25-4F20-0FCA-FCCB-23F621A47897}"/>
              </a:ext>
            </a:extLst>
          </p:cNvPr>
          <p:cNvSpPr/>
          <p:nvPr/>
        </p:nvSpPr>
        <p:spPr>
          <a:xfrm>
            <a:off x="870042" y="1850361"/>
            <a:ext cx="981693" cy="1064820"/>
          </a:xfrm>
          <a:prstGeom prst="flowChartExtra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CFAF6D9-1483-0413-372F-41A04674B510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D0FA217A-3384-2C48-16ED-17DF0846814C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Rectangle 4">
            <a:extLst>
              <a:ext uri="{FF2B5EF4-FFF2-40B4-BE49-F238E27FC236}">
                <a16:creationId xmlns:a16="http://schemas.microsoft.com/office/drawing/2014/main" id="{F9290497-CFDA-30ED-54F6-E07CE12DE1E9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D5C15389-42C4-9275-595B-6858853690A5}"/>
              </a:ext>
            </a:extLst>
          </p:cNvPr>
          <p:cNvGrpSpPr/>
          <p:nvPr/>
        </p:nvGrpSpPr>
        <p:grpSpPr>
          <a:xfrm>
            <a:off x="-108089" y="5180776"/>
            <a:ext cx="10332550" cy="546600"/>
            <a:chOff x="-557971" y="2665597"/>
            <a:chExt cx="11707828" cy="546600"/>
          </a:xfrm>
        </p:grpSpPr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C8AD1B32-FD8C-57CC-241B-8A6A83D57289}"/>
                </a:ext>
              </a:extLst>
            </p:cNvPr>
            <p:cNvCxnSpPr/>
            <p:nvPr/>
          </p:nvCxnSpPr>
          <p:spPr>
            <a:xfrm>
              <a:off x="-557971" y="3200400"/>
              <a:ext cx="116256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082D9F39-F38B-3A46-370D-C693879FB10F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67C0DA7B-825E-B04C-B69C-F87AFF04308D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0BCC9420-99F2-1860-AE9F-B7741F67E384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81A268A4-82B6-F102-A125-597D4B724A77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E3E90F88-AF5C-87FD-EE90-27FF99020C9A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FDAD2B03-5D1C-D200-394E-56F32F866D58}"/>
                </a:ext>
              </a:extLst>
            </p:cNvPr>
            <p:cNvCxnSpPr/>
            <p:nvPr/>
          </p:nvCxnSpPr>
          <p:spPr>
            <a:xfrm>
              <a:off x="2142662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34B702F5-62EC-8C51-CEAC-D39D0C75FA56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E749B1A0-B7F9-77F4-622D-5A3505F11A7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660F5837-6A41-2A0C-ADB3-4F830DD9646C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628BC554-2EE1-4A13-B81A-8B6F2F30A61E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4F5E6111-D668-125E-7FE9-0C475EF015B6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9EF1A599-908B-1BA5-65B1-2B6252CCA899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631B22AF-E98C-0E07-C61F-A33001A94DC1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43F8490E-35CA-EA9C-0075-DB7795ECE414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28E6050B-C7A6-1913-704A-D7291E71F257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70C394A1-37C8-4C5A-2C51-DB3E567C6B69}"/>
                </a:ext>
              </a:extLst>
            </p:cNvPr>
            <p:cNvCxnSpPr/>
            <p:nvPr/>
          </p:nvCxnSpPr>
          <p:spPr>
            <a:xfrm>
              <a:off x="5749857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D5979861-C2F6-DFED-184D-F280DE9288DA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B5DE4FFB-F64F-52D4-7C68-EBB9B6FDB793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2B38367B-9940-D706-4CCC-1EE122025116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660C471D-6E80-00C7-4262-431FA690E31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20A0DD0B-1917-1024-4EB6-CF16A902BF69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77D4652D-6AA7-D34F-2688-2AD1816ED18C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69DC3A7F-00EA-7103-D10D-2238B76DC0F1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3940B5BC-F85C-FCB0-B858-7F9D3E1BCE1A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60779988-32AB-01D7-C48C-2E986DBEEBBF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C6102413-417D-3FC0-9EF5-84418149D1E6}"/>
                </a:ext>
              </a:extLst>
            </p:cNvPr>
            <p:cNvCxnSpPr/>
            <p:nvPr/>
          </p:nvCxnSpPr>
          <p:spPr>
            <a:xfrm>
              <a:off x="9368159" y="2780197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4B02D881-8537-B0F9-1506-F2F884BCC394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26315676-0D7D-E1B5-0E20-B0F71B409FDF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1B5CB141-E772-FA11-BAD6-19DEB223A38A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9C76677B-2CBE-DA52-1CD4-9AA41A38BB06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8F875550-E6EC-E3C9-20D0-251D1644FCC5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ZoneTexte 44">
            <a:extLst>
              <a:ext uri="{FF2B5EF4-FFF2-40B4-BE49-F238E27FC236}">
                <a16:creationId xmlns:a16="http://schemas.microsoft.com/office/drawing/2014/main" id="{F0BCBBDD-0F71-2B90-8D7B-00538396C3C1}"/>
              </a:ext>
            </a:extLst>
          </p:cNvPr>
          <p:cNvSpPr txBox="1"/>
          <p:nvPr/>
        </p:nvSpPr>
        <p:spPr>
          <a:xfrm>
            <a:off x="3486974" y="4845526"/>
            <a:ext cx="102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2 210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4106F857-DA90-12D1-F012-F10FAB979077}"/>
              </a:ext>
            </a:extLst>
          </p:cNvPr>
          <p:cNvSpPr txBox="1"/>
          <p:nvPr/>
        </p:nvSpPr>
        <p:spPr>
          <a:xfrm>
            <a:off x="6660547" y="4850031"/>
            <a:ext cx="91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2 220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5A911DAD-965C-3C0A-5DA6-8A437C0EE12B}"/>
              </a:ext>
            </a:extLst>
          </p:cNvPr>
          <p:cNvSpPr txBox="1"/>
          <p:nvPr/>
        </p:nvSpPr>
        <p:spPr>
          <a:xfrm>
            <a:off x="278935" y="4833711"/>
            <a:ext cx="91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2 200</a:t>
            </a:r>
          </a:p>
        </p:txBody>
      </p:sp>
      <p:sp>
        <p:nvSpPr>
          <p:cNvPr id="48" name="Légende : flèche courbée sans bordure 47">
            <a:extLst>
              <a:ext uri="{FF2B5EF4-FFF2-40B4-BE49-F238E27FC236}">
                <a16:creationId xmlns:a16="http://schemas.microsoft.com/office/drawing/2014/main" id="{A184EFE5-E97B-9B41-51BE-1CE23F309B68}"/>
              </a:ext>
            </a:extLst>
          </p:cNvPr>
          <p:cNvSpPr/>
          <p:nvPr/>
        </p:nvSpPr>
        <p:spPr>
          <a:xfrm>
            <a:off x="2063272" y="4397692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49" name="Légende : flèche courbée sans bordure 48">
            <a:extLst>
              <a:ext uri="{FF2B5EF4-FFF2-40B4-BE49-F238E27FC236}">
                <a16:creationId xmlns:a16="http://schemas.microsoft.com/office/drawing/2014/main" id="{7E17D17F-11DC-A1BD-FD62-F97273A23752}"/>
              </a:ext>
            </a:extLst>
          </p:cNvPr>
          <p:cNvSpPr/>
          <p:nvPr/>
        </p:nvSpPr>
        <p:spPr>
          <a:xfrm>
            <a:off x="8411060" y="4418702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50" name="Légende : flèche courbée sans bordure 49">
            <a:extLst>
              <a:ext uri="{FF2B5EF4-FFF2-40B4-BE49-F238E27FC236}">
                <a16:creationId xmlns:a16="http://schemas.microsoft.com/office/drawing/2014/main" id="{9F273589-DD6F-C572-E72D-1F589B6EB7FB}"/>
              </a:ext>
            </a:extLst>
          </p:cNvPr>
          <p:cNvSpPr/>
          <p:nvPr/>
        </p:nvSpPr>
        <p:spPr>
          <a:xfrm>
            <a:off x="6171598" y="4418702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cxnSp>
        <p:nvCxnSpPr>
          <p:cNvPr id="51" name="Connecteur droit 50">
            <a:extLst>
              <a:ext uri="{FF2B5EF4-FFF2-40B4-BE49-F238E27FC236}">
                <a16:creationId xmlns:a16="http://schemas.microsoft.com/office/drawing/2014/main" id="{12CFC56B-EF51-00ED-21C1-F69EDD40E10C}"/>
              </a:ext>
            </a:extLst>
          </p:cNvPr>
          <p:cNvCxnSpPr/>
          <p:nvPr/>
        </p:nvCxnSpPr>
        <p:spPr>
          <a:xfrm>
            <a:off x="370732" y="5355579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89934"/>
            <a:ext cx="8147545" cy="985938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B1911D-7B2A-FAB9-DA51-B2FA0B8FC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3" name="Étoile : 5 branches 2">
            <a:extLst>
              <a:ext uri="{FF2B5EF4-FFF2-40B4-BE49-F238E27FC236}">
                <a16:creationId xmlns:a16="http://schemas.microsoft.com/office/drawing/2014/main" id="{4A6CEA1A-E118-7E09-7863-1F8BF31DF4D0}"/>
              </a:ext>
            </a:extLst>
          </p:cNvPr>
          <p:cNvSpPr/>
          <p:nvPr/>
        </p:nvSpPr>
        <p:spPr>
          <a:xfrm>
            <a:off x="2339644" y="1680439"/>
            <a:ext cx="1280599" cy="1064820"/>
          </a:xfrm>
          <a:prstGeom prst="star5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Extraire 4">
            <a:extLst>
              <a:ext uri="{FF2B5EF4-FFF2-40B4-BE49-F238E27FC236}">
                <a16:creationId xmlns:a16="http://schemas.microsoft.com/office/drawing/2014/main" id="{3CCE2A2F-AF70-1C80-BA45-53900239DFC2}"/>
              </a:ext>
            </a:extLst>
          </p:cNvPr>
          <p:cNvSpPr/>
          <p:nvPr/>
        </p:nvSpPr>
        <p:spPr>
          <a:xfrm>
            <a:off x="962912" y="1680439"/>
            <a:ext cx="981693" cy="1064820"/>
          </a:xfrm>
          <a:prstGeom prst="flowChartExtra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Émoticône 5">
            <a:extLst>
              <a:ext uri="{FF2B5EF4-FFF2-40B4-BE49-F238E27FC236}">
                <a16:creationId xmlns:a16="http://schemas.microsoft.com/office/drawing/2014/main" id="{D5BBA544-0332-AC92-FF6B-21F83F9F0B5B}"/>
              </a:ext>
            </a:extLst>
          </p:cNvPr>
          <p:cNvSpPr/>
          <p:nvPr/>
        </p:nvSpPr>
        <p:spPr>
          <a:xfrm>
            <a:off x="3868736" y="1680440"/>
            <a:ext cx="1112322" cy="1064820"/>
          </a:xfrm>
          <a:prstGeom prst="smileyFac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D32D9DE9-E250-9D33-EE10-5B91F32AA52E}"/>
              </a:ext>
            </a:extLst>
          </p:cNvPr>
          <p:cNvSpPr/>
          <p:nvPr/>
        </p:nvSpPr>
        <p:spPr>
          <a:xfrm>
            <a:off x="5622863" y="1812838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Cœur 8">
            <a:extLst>
              <a:ext uri="{FF2B5EF4-FFF2-40B4-BE49-F238E27FC236}">
                <a16:creationId xmlns:a16="http://schemas.microsoft.com/office/drawing/2014/main" id="{AE4A6A5D-F6AB-5561-2FB6-4A2A4BBA461B}"/>
              </a:ext>
            </a:extLst>
          </p:cNvPr>
          <p:cNvSpPr/>
          <p:nvPr/>
        </p:nvSpPr>
        <p:spPr>
          <a:xfrm>
            <a:off x="7269573" y="1719880"/>
            <a:ext cx="1195449" cy="985938"/>
          </a:xfrm>
          <a:prstGeom prst="hear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12DAE985-E638-C6A3-C2CD-915892B95BDA}"/>
              </a:ext>
            </a:extLst>
          </p:cNvPr>
          <p:cNvSpPr/>
          <p:nvPr/>
        </p:nvSpPr>
        <p:spPr>
          <a:xfrm>
            <a:off x="588735" y="1428090"/>
            <a:ext cx="1729839" cy="1729839"/>
          </a:xfrm>
          <a:prstGeom prst="flowChartConnector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4A039B-2A38-1ADC-69CF-A3FB9B39BA32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54C7DA80-3009-1B2B-E134-95505C253399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76C465AB-49FF-16A5-FEB0-67920A27299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96" name="Groupe 95">
            <a:extLst>
              <a:ext uri="{FF2B5EF4-FFF2-40B4-BE49-F238E27FC236}">
                <a16:creationId xmlns:a16="http://schemas.microsoft.com/office/drawing/2014/main" id="{FAC8462C-6048-16DA-C9EB-E5AC7978BF9F}"/>
              </a:ext>
            </a:extLst>
          </p:cNvPr>
          <p:cNvGrpSpPr/>
          <p:nvPr/>
        </p:nvGrpSpPr>
        <p:grpSpPr>
          <a:xfrm>
            <a:off x="-185217" y="5237757"/>
            <a:ext cx="10332550" cy="546600"/>
            <a:chOff x="-557971" y="2665597"/>
            <a:chExt cx="11707828" cy="546600"/>
          </a:xfrm>
        </p:grpSpPr>
        <p:cxnSp>
          <p:nvCxnSpPr>
            <p:cNvPr id="97" name="Connecteur droit 96">
              <a:extLst>
                <a:ext uri="{FF2B5EF4-FFF2-40B4-BE49-F238E27FC236}">
                  <a16:creationId xmlns:a16="http://schemas.microsoft.com/office/drawing/2014/main" id="{3C2FC7F8-4325-982B-7BCB-388B3257C7E9}"/>
                </a:ext>
              </a:extLst>
            </p:cNvPr>
            <p:cNvCxnSpPr/>
            <p:nvPr/>
          </p:nvCxnSpPr>
          <p:spPr>
            <a:xfrm>
              <a:off x="-557971" y="3200400"/>
              <a:ext cx="116256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necteur droit 97">
              <a:extLst>
                <a:ext uri="{FF2B5EF4-FFF2-40B4-BE49-F238E27FC236}">
                  <a16:creationId xmlns:a16="http://schemas.microsoft.com/office/drawing/2014/main" id="{A8A690FC-E980-45CC-7D7B-B3874B81B9F8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necteur droit 98">
              <a:extLst>
                <a:ext uri="{FF2B5EF4-FFF2-40B4-BE49-F238E27FC236}">
                  <a16:creationId xmlns:a16="http://schemas.microsoft.com/office/drawing/2014/main" id="{2CE42059-C335-AD95-915F-CDF26423A114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necteur droit 99">
              <a:extLst>
                <a:ext uri="{FF2B5EF4-FFF2-40B4-BE49-F238E27FC236}">
                  <a16:creationId xmlns:a16="http://schemas.microsoft.com/office/drawing/2014/main" id="{A425FD69-80AD-6B06-FFFC-E7C033701280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necteur droit 100">
              <a:extLst>
                <a:ext uri="{FF2B5EF4-FFF2-40B4-BE49-F238E27FC236}">
                  <a16:creationId xmlns:a16="http://schemas.microsoft.com/office/drawing/2014/main" id="{94F98BB4-2EDE-B09A-D75F-A5D442F9EC44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necteur droit 101">
              <a:extLst>
                <a:ext uri="{FF2B5EF4-FFF2-40B4-BE49-F238E27FC236}">
                  <a16:creationId xmlns:a16="http://schemas.microsoft.com/office/drawing/2014/main" id="{1CD73304-2A74-99EB-314C-793438DCCC3A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necteur droit 102">
              <a:extLst>
                <a:ext uri="{FF2B5EF4-FFF2-40B4-BE49-F238E27FC236}">
                  <a16:creationId xmlns:a16="http://schemas.microsoft.com/office/drawing/2014/main" id="{7A6AD2A7-167E-E06B-65F4-610590179B8D}"/>
                </a:ext>
              </a:extLst>
            </p:cNvPr>
            <p:cNvCxnSpPr/>
            <p:nvPr/>
          </p:nvCxnSpPr>
          <p:spPr>
            <a:xfrm>
              <a:off x="2142662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necteur droit 103">
              <a:extLst>
                <a:ext uri="{FF2B5EF4-FFF2-40B4-BE49-F238E27FC236}">
                  <a16:creationId xmlns:a16="http://schemas.microsoft.com/office/drawing/2014/main" id="{70F9ECC2-C33D-63FD-4230-84650DE70D46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necteur droit 104">
              <a:extLst>
                <a:ext uri="{FF2B5EF4-FFF2-40B4-BE49-F238E27FC236}">
                  <a16:creationId xmlns:a16="http://schemas.microsoft.com/office/drawing/2014/main" id="{ACE51E27-015E-29E4-553F-F33375F67E50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necteur droit 105">
              <a:extLst>
                <a:ext uri="{FF2B5EF4-FFF2-40B4-BE49-F238E27FC236}">
                  <a16:creationId xmlns:a16="http://schemas.microsoft.com/office/drawing/2014/main" id="{1C3B2AB1-C74A-EF96-E198-0EE155F079C9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cteur droit 106">
              <a:extLst>
                <a:ext uri="{FF2B5EF4-FFF2-40B4-BE49-F238E27FC236}">
                  <a16:creationId xmlns:a16="http://schemas.microsoft.com/office/drawing/2014/main" id="{3F0680DD-B8CB-F8B9-A925-05141AEC5BB1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cteur droit 107">
              <a:extLst>
                <a:ext uri="{FF2B5EF4-FFF2-40B4-BE49-F238E27FC236}">
                  <a16:creationId xmlns:a16="http://schemas.microsoft.com/office/drawing/2014/main" id="{D5FE2A1E-B857-8DD7-8FB2-74067FCD0F89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108">
              <a:extLst>
                <a:ext uri="{FF2B5EF4-FFF2-40B4-BE49-F238E27FC236}">
                  <a16:creationId xmlns:a16="http://schemas.microsoft.com/office/drawing/2014/main" id="{46007071-39EB-DB97-EA60-7B57EAD2505A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>
              <a:extLst>
                <a:ext uri="{FF2B5EF4-FFF2-40B4-BE49-F238E27FC236}">
                  <a16:creationId xmlns:a16="http://schemas.microsoft.com/office/drawing/2014/main" id="{E9702333-3C3A-C6CC-5583-7B6E79E91201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>
              <a:extLst>
                <a:ext uri="{FF2B5EF4-FFF2-40B4-BE49-F238E27FC236}">
                  <a16:creationId xmlns:a16="http://schemas.microsoft.com/office/drawing/2014/main" id="{04AC017C-C832-5097-0D14-A442FF84214F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>
              <a:extLst>
                <a:ext uri="{FF2B5EF4-FFF2-40B4-BE49-F238E27FC236}">
                  <a16:creationId xmlns:a16="http://schemas.microsoft.com/office/drawing/2014/main" id="{50147534-4D35-45E0-F981-631BE1958B3E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>
              <a:extLst>
                <a:ext uri="{FF2B5EF4-FFF2-40B4-BE49-F238E27FC236}">
                  <a16:creationId xmlns:a16="http://schemas.microsoft.com/office/drawing/2014/main" id="{53841D0C-4B0E-DA25-9C72-67EA0AEAFC2B}"/>
                </a:ext>
              </a:extLst>
            </p:cNvPr>
            <p:cNvCxnSpPr/>
            <p:nvPr/>
          </p:nvCxnSpPr>
          <p:spPr>
            <a:xfrm>
              <a:off x="5749857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>
              <a:extLst>
                <a:ext uri="{FF2B5EF4-FFF2-40B4-BE49-F238E27FC236}">
                  <a16:creationId xmlns:a16="http://schemas.microsoft.com/office/drawing/2014/main" id="{78EF1751-19AE-C329-E9B4-8D27E6F7E111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>
              <a:extLst>
                <a:ext uri="{FF2B5EF4-FFF2-40B4-BE49-F238E27FC236}">
                  <a16:creationId xmlns:a16="http://schemas.microsoft.com/office/drawing/2014/main" id="{07C408D0-0FDC-2CBD-0013-B69465AC8AC8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>
              <a:extLst>
                <a:ext uri="{FF2B5EF4-FFF2-40B4-BE49-F238E27FC236}">
                  <a16:creationId xmlns:a16="http://schemas.microsoft.com/office/drawing/2014/main" id="{0F4C6664-7DC8-C5DE-45D8-4BFEEE51D624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>
              <a:extLst>
                <a:ext uri="{FF2B5EF4-FFF2-40B4-BE49-F238E27FC236}">
                  <a16:creationId xmlns:a16="http://schemas.microsoft.com/office/drawing/2014/main" id="{3F09637E-1718-4136-F995-D131CD802082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>
              <a:extLst>
                <a:ext uri="{FF2B5EF4-FFF2-40B4-BE49-F238E27FC236}">
                  <a16:creationId xmlns:a16="http://schemas.microsoft.com/office/drawing/2014/main" id="{A845F6AB-4E52-E764-5433-2CE0D0EE953F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>
              <a:extLst>
                <a:ext uri="{FF2B5EF4-FFF2-40B4-BE49-F238E27FC236}">
                  <a16:creationId xmlns:a16="http://schemas.microsoft.com/office/drawing/2014/main" id="{7A2E8DEE-A279-C9A9-ECAE-FF01698DE6D0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>
              <a:extLst>
                <a:ext uri="{FF2B5EF4-FFF2-40B4-BE49-F238E27FC236}">
                  <a16:creationId xmlns:a16="http://schemas.microsoft.com/office/drawing/2014/main" id="{640840F5-09C5-7EF8-200E-AC56F84D3FCF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>
              <a:extLst>
                <a:ext uri="{FF2B5EF4-FFF2-40B4-BE49-F238E27FC236}">
                  <a16:creationId xmlns:a16="http://schemas.microsoft.com/office/drawing/2014/main" id="{E5667EF7-B09D-8B91-9F14-26F950392C45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>
              <a:extLst>
                <a:ext uri="{FF2B5EF4-FFF2-40B4-BE49-F238E27FC236}">
                  <a16:creationId xmlns:a16="http://schemas.microsoft.com/office/drawing/2014/main" id="{506172F3-EA8F-3260-2F8A-B93415BA6D7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>
              <a:extLst>
                <a:ext uri="{FF2B5EF4-FFF2-40B4-BE49-F238E27FC236}">
                  <a16:creationId xmlns:a16="http://schemas.microsoft.com/office/drawing/2014/main" id="{BBE11F22-C45D-9291-7D8B-475AEE9ECE70}"/>
                </a:ext>
              </a:extLst>
            </p:cNvPr>
            <p:cNvCxnSpPr/>
            <p:nvPr/>
          </p:nvCxnSpPr>
          <p:spPr>
            <a:xfrm>
              <a:off x="9368159" y="2780197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>
              <a:extLst>
                <a:ext uri="{FF2B5EF4-FFF2-40B4-BE49-F238E27FC236}">
                  <a16:creationId xmlns:a16="http://schemas.microsoft.com/office/drawing/2014/main" id="{3CB4092D-B2EB-4BEB-AE4B-B5712A07FF4B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eur droit 124">
              <a:extLst>
                <a:ext uri="{FF2B5EF4-FFF2-40B4-BE49-F238E27FC236}">
                  <a16:creationId xmlns:a16="http://schemas.microsoft.com/office/drawing/2014/main" id="{FA0232AD-514A-47AC-7BBE-51CE4DA431F4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125">
              <a:extLst>
                <a:ext uri="{FF2B5EF4-FFF2-40B4-BE49-F238E27FC236}">
                  <a16:creationId xmlns:a16="http://schemas.microsoft.com/office/drawing/2014/main" id="{2684B4F6-4EF6-D46F-62CA-8582A4F40116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126">
              <a:extLst>
                <a:ext uri="{FF2B5EF4-FFF2-40B4-BE49-F238E27FC236}">
                  <a16:creationId xmlns:a16="http://schemas.microsoft.com/office/drawing/2014/main" id="{FE077617-6025-74EC-392B-170BA978DC40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cteur droit 127">
              <a:extLst>
                <a:ext uri="{FF2B5EF4-FFF2-40B4-BE49-F238E27FC236}">
                  <a16:creationId xmlns:a16="http://schemas.microsoft.com/office/drawing/2014/main" id="{BF07C3C6-0177-FD03-9F09-56A37B0DDFA4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9" name="ZoneTexte 128">
            <a:extLst>
              <a:ext uri="{FF2B5EF4-FFF2-40B4-BE49-F238E27FC236}">
                <a16:creationId xmlns:a16="http://schemas.microsoft.com/office/drawing/2014/main" id="{02BABE5F-75B2-889A-190F-2D54520156A2}"/>
              </a:ext>
            </a:extLst>
          </p:cNvPr>
          <p:cNvSpPr txBox="1"/>
          <p:nvPr/>
        </p:nvSpPr>
        <p:spPr>
          <a:xfrm>
            <a:off x="3409846" y="4902507"/>
            <a:ext cx="102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2 210</a:t>
            </a:r>
          </a:p>
        </p:txBody>
      </p:sp>
      <p:sp>
        <p:nvSpPr>
          <p:cNvPr id="130" name="ZoneTexte 129">
            <a:extLst>
              <a:ext uri="{FF2B5EF4-FFF2-40B4-BE49-F238E27FC236}">
                <a16:creationId xmlns:a16="http://schemas.microsoft.com/office/drawing/2014/main" id="{04F0B235-0345-6679-E512-8C2FE1D883C8}"/>
              </a:ext>
            </a:extLst>
          </p:cNvPr>
          <p:cNvSpPr txBox="1"/>
          <p:nvPr/>
        </p:nvSpPr>
        <p:spPr>
          <a:xfrm>
            <a:off x="6583419" y="4907012"/>
            <a:ext cx="91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2 220</a:t>
            </a:r>
          </a:p>
        </p:txBody>
      </p:sp>
      <p:sp>
        <p:nvSpPr>
          <p:cNvPr id="131" name="ZoneTexte 130">
            <a:extLst>
              <a:ext uri="{FF2B5EF4-FFF2-40B4-BE49-F238E27FC236}">
                <a16:creationId xmlns:a16="http://schemas.microsoft.com/office/drawing/2014/main" id="{C7EE7779-4481-C225-F83B-B2145F60A9EA}"/>
              </a:ext>
            </a:extLst>
          </p:cNvPr>
          <p:cNvSpPr txBox="1"/>
          <p:nvPr/>
        </p:nvSpPr>
        <p:spPr>
          <a:xfrm>
            <a:off x="201807" y="4890692"/>
            <a:ext cx="91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2 200</a:t>
            </a:r>
          </a:p>
        </p:txBody>
      </p:sp>
      <p:sp>
        <p:nvSpPr>
          <p:cNvPr id="132" name="Légende : flèche courbée sans bordure 131">
            <a:extLst>
              <a:ext uri="{FF2B5EF4-FFF2-40B4-BE49-F238E27FC236}">
                <a16:creationId xmlns:a16="http://schemas.microsoft.com/office/drawing/2014/main" id="{1E98D6B3-2664-82A9-5390-714BAC724BBD}"/>
              </a:ext>
            </a:extLst>
          </p:cNvPr>
          <p:cNvSpPr/>
          <p:nvPr/>
        </p:nvSpPr>
        <p:spPr>
          <a:xfrm>
            <a:off x="1986144" y="4454673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133" name="Légende : flèche courbée sans bordure 132">
            <a:extLst>
              <a:ext uri="{FF2B5EF4-FFF2-40B4-BE49-F238E27FC236}">
                <a16:creationId xmlns:a16="http://schemas.microsoft.com/office/drawing/2014/main" id="{AB906023-91A0-535B-57BC-65AFC06248A1}"/>
              </a:ext>
            </a:extLst>
          </p:cNvPr>
          <p:cNvSpPr/>
          <p:nvPr/>
        </p:nvSpPr>
        <p:spPr>
          <a:xfrm>
            <a:off x="8333932" y="4475683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134" name="Légende : flèche courbée sans bordure 133">
            <a:extLst>
              <a:ext uri="{FF2B5EF4-FFF2-40B4-BE49-F238E27FC236}">
                <a16:creationId xmlns:a16="http://schemas.microsoft.com/office/drawing/2014/main" id="{A46E28D6-84D8-0E8F-AECA-A683CFA7595A}"/>
              </a:ext>
            </a:extLst>
          </p:cNvPr>
          <p:cNvSpPr/>
          <p:nvPr/>
        </p:nvSpPr>
        <p:spPr>
          <a:xfrm>
            <a:off x="6094470" y="4475683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cxnSp>
        <p:nvCxnSpPr>
          <p:cNvPr id="135" name="Connecteur droit 134">
            <a:extLst>
              <a:ext uri="{FF2B5EF4-FFF2-40B4-BE49-F238E27FC236}">
                <a16:creationId xmlns:a16="http://schemas.microsoft.com/office/drawing/2014/main" id="{2FF10D62-33F7-906F-DD27-F823C893B0F7}"/>
              </a:ext>
            </a:extLst>
          </p:cNvPr>
          <p:cNvCxnSpPr/>
          <p:nvPr/>
        </p:nvCxnSpPr>
        <p:spPr>
          <a:xfrm>
            <a:off x="293604" y="5412560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6" name="ZoneTexte 135">
            <a:extLst>
              <a:ext uri="{FF2B5EF4-FFF2-40B4-BE49-F238E27FC236}">
                <a16:creationId xmlns:a16="http://schemas.microsoft.com/office/drawing/2014/main" id="{0972891D-ED0A-6AA6-1460-9E4F37F73A25}"/>
              </a:ext>
            </a:extLst>
          </p:cNvPr>
          <p:cNvSpPr txBox="1"/>
          <p:nvPr/>
        </p:nvSpPr>
        <p:spPr>
          <a:xfrm>
            <a:off x="1659333" y="4384281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2 203</a:t>
            </a:r>
          </a:p>
        </p:txBody>
      </p:sp>
      <p:sp>
        <p:nvSpPr>
          <p:cNvPr id="137" name="ZoneTexte 136">
            <a:extLst>
              <a:ext uri="{FF2B5EF4-FFF2-40B4-BE49-F238E27FC236}">
                <a16:creationId xmlns:a16="http://schemas.microsoft.com/office/drawing/2014/main" id="{835EC5FD-A73F-9040-6F7F-F7FA5A019B7F}"/>
              </a:ext>
            </a:extLst>
          </p:cNvPr>
          <p:cNvSpPr txBox="1"/>
          <p:nvPr/>
        </p:nvSpPr>
        <p:spPr>
          <a:xfrm>
            <a:off x="5699364" y="4405310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2 216</a:t>
            </a:r>
          </a:p>
        </p:txBody>
      </p:sp>
      <p:sp>
        <p:nvSpPr>
          <p:cNvPr id="138" name="ZoneTexte 137">
            <a:extLst>
              <a:ext uri="{FF2B5EF4-FFF2-40B4-BE49-F238E27FC236}">
                <a16:creationId xmlns:a16="http://schemas.microsoft.com/office/drawing/2014/main" id="{4F3135C2-7830-9C5A-EA07-363D58EA3CA5}"/>
              </a:ext>
            </a:extLst>
          </p:cNvPr>
          <p:cNvSpPr txBox="1"/>
          <p:nvPr/>
        </p:nvSpPr>
        <p:spPr>
          <a:xfrm>
            <a:off x="7953741" y="4405310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2 223</a:t>
            </a:r>
          </a:p>
        </p:txBody>
      </p:sp>
    </p:spTree>
    <p:extLst>
      <p:ext uri="{BB962C8B-B14F-4D97-AF65-F5344CB8AC3E}">
        <p14:creationId xmlns:p14="http://schemas.microsoft.com/office/powerpoint/2010/main" val="122385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36" grpId="0"/>
      <p:bldP spid="137" grpId="0"/>
      <p:bldP spid="1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47545" cy="985938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Observe la suite. Dessine sur l’ardoise le 3</a:t>
            </a:r>
            <a:r>
              <a:rPr lang="fr-FR" baseline="30000" dirty="0"/>
              <a:t>e</a:t>
            </a:r>
            <a:r>
              <a:rPr lang="fr-FR" dirty="0"/>
              <a:t> objet en partant de la gauche. 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B1911D-7B2A-FAB9-DA51-B2FA0B8FC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3" name="Étoile : 5 branches 2">
            <a:extLst>
              <a:ext uri="{FF2B5EF4-FFF2-40B4-BE49-F238E27FC236}">
                <a16:creationId xmlns:a16="http://schemas.microsoft.com/office/drawing/2014/main" id="{4A6CEA1A-E118-7E09-7863-1F8BF31DF4D0}"/>
              </a:ext>
            </a:extLst>
          </p:cNvPr>
          <p:cNvSpPr/>
          <p:nvPr/>
        </p:nvSpPr>
        <p:spPr>
          <a:xfrm>
            <a:off x="7186611" y="1790357"/>
            <a:ext cx="1280599" cy="1064820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Organigramme : Extraire 4">
            <a:extLst>
              <a:ext uri="{FF2B5EF4-FFF2-40B4-BE49-F238E27FC236}">
                <a16:creationId xmlns:a16="http://schemas.microsoft.com/office/drawing/2014/main" id="{3CCE2A2F-AF70-1C80-BA45-53900239DFC2}"/>
              </a:ext>
            </a:extLst>
          </p:cNvPr>
          <p:cNvSpPr/>
          <p:nvPr/>
        </p:nvSpPr>
        <p:spPr>
          <a:xfrm rot="10800000">
            <a:off x="2116641" y="1804916"/>
            <a:ext cx="981693" cy="1064820"/>
          </a:xfrm>
          <a:prstGeom prst="flowChartExtra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Émoticône 5">
            <a:extLst>
              <a:ext uri="{FF2B5EF4-FFF2-40B4-BE49-F238E27FC236}">
                <a16:creationId xmlns:a16="http://schemas.microsoft.com/office/drawing/2014/main" id="{D5BBA544-0332-AC92-FF6B-21F83F9F0B5B}"/>
              </a:ext>
            </a:extLst>
          </p:cNvPr>
          <p:cNvSpPr/>
          <p:nvPr/>
        </p:nvSpPr>
        <p:spPr>
          <a:xfrm>
            <a:off x="5529203" y="1804916"/>
            <a:ext cx="1112322" cy="106482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D32D9DE9-E250-9D33-EE10-5B91F32AA52E}"/>
              </a:ext>
            </a:extLst>
          </p:cNvPr>
          <p:cNvSpPr/>
          <p:nvPr/>
        </p:nvSpPr>
        <p:spPr>
          <a:xfrm>
            <a:off x="588735" y="1937314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Cœur 8">
            <a:extLst>
              <a:ext uri="{FF2B5EF4-FFF2-40B4-BE49-F238E27FC236}">
                <a16:creationId xmlns:a16="http://schemas.microsoft.com/office/drawing/2014/main" id="{AE4A6A5D-F6AB-5561-2FB6-4A2A4BBA461B}"/>
              </a:ext>
            </a:extLst>
          </p:cNvPr>
          <p:cNvSpPr/>
          <p:nvPr/>
        </p:nvSpPr>
        <p:spPr>
          <a:xfrm>
            <a:off x="3617641" y="1844356"/>
            <a:ext cx="1195449" cy="985938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C7A1D20-83E4-D901-52B4-E48F358B43EE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1120A182-79DC-182C-ADD4-7104D8E2FA6B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8D2066EB-103C-94E3-427B-3BCC12B7147A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073D5178-A10A-E093-9530-C9776727163B}"/>
              </a:ext>
            </a:extLst>
          </p:cNvPr>
          <p:cNvGrpSpPr/>
          <p:nvPr/>
        </p:nvGrpSpPr>
        <p:grpSpPr>
          <a:xfrm>
            <a:off x="-193546" y="4989701"/>
            <a:ext cx="10332550" cy="546600"/>
            <a:chOff x="-557971" y="2665597"/>
            <a:chExt cx="11707828" cy="546600"/>
          </a:xfrm>
        </p:grpSpPr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0E72CBE8-DA4E-BFD3-009A-57F150144FBA}"/>
                </a:ext>
              </a:extLst>
            </p:cNvPr>
            <p:cNvCxnSpPr/>
            <p:nvPr/>
          </p:nvCxnSpPr>
          <p:spPr>
            <a:xfrm>
              <a:off x="-557971" y="3200400"/>
              <a:ext cx="116256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14EE935E-C39E-F93C-1D20-E16E420CF0CB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B4688D1B-2EEB-3C61-101C-27077C749DA2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41EB645E-7419-BD83-C428-7EA91FE15C6E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4EF63ABF-6AF9-8B1E-51FE-C8281CBD1EC3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41E18E4D-DAFE-5A91-48EB-8E3AA006B737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4EC44CC1-BF72-1A3E-875F-E2FD4C325B15}"/>
                </a:ext>
              </a:extLst>
            </p:cNvPr>
            <p:cNvCxnSpPr/>
            <p:nvPr/>
          </p:nvCxnSpPr>
          <p:spPr>
            <a:xfrm>
              <a:off x="2142662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9774AF62-7E6B-7F1E-68A9-B47CED0F9012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82230DC-63F1-8137-D79A-5F466F92395F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C6DFF451-004D-923D-903E-33CE0F1A6D89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0569CE82-0431-9F5A-2B5B-D0998A71D179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E211D1AB-24E8-A73F-8DEE-3B85EB692414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221E012A-69FE-D92B-5304-CA1B9405F17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9D816959-16C3-819A-F62A-C11E399EEF9F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58F9ABAD-AA50-A977-FEE1-7BB25BF12FA8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9F540AC4-640E-13CE-6E3E-96759564BF6F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4C43CDDE-54D0-4CCF-5BA9-B042E27EA919}"/>
                </a:ext>
              </a:extLst>
            </p:cNvPr>
            <p:cNvCxnSpPr/>
            <p:nvPr/>
          </p:nvCxnSpPr>
          <p:spPr>
            <a:xfrm>
              <a:off x="5749857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B3B78C08-5F83-C909-ED74-0F7B16916EB5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81006E40-0BED-689B-1F6F-0EAF366A2390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7DC2ACDE-776E-32B2-4DEA-C1B11831E4D7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3ABCF2BC-9644-D8EF-A9DA-907A6B6F63DF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102E62A2-48C8-B16B-9DEC-749198155BA8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6CCF4749-D506-5E08-68A9-55D7B8A7B689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F58FDED6-C334-E7AB-77BB-F14D449547C1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0A18EBB8-D57F-C984-68F3-C24B9946E851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0FDDAD6-A93B-7CF1-40F6-392ECC9A194A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91AB3751-9809-7B15-7EB9-5867BEE032E5}"/>
                </a:ext>
              </a:extLst>
            </p:cNvPr>
            <p:cNvCxnSpPr/>
            <p:nvPr/>
          </p:nvCxnSpPr>
          <p:spPr>
            <a:xfrm>
              <a:off x="9368159" y="2780197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A60CE7D0-4646-4A29-D207-E77B4411EB4A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71647372-FA61-8BB5-94AD-2A2627B824C0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0CE501FE-CA35-634C-F928-DF629BD9BE1B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2BC72EB3-80FF-269B-49C5-FAD670634107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6CC90318-F4BE-088B-0411-9F7B9C7BCF99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ZoneTexte 44">
            <a:extLst>
              <a:ext uri="{FF2B5EF4-FFF2-40B4-BE49-F238E27FC236}">
                <a16:creationId xmlns:a16="http://schemas.microsoft.com/office/drawing/2014/main" id="{F9DE8604-4886-92F2-E2DA-A139B4624465}"/>
              </a:ext>
            </a:extLst>
          </p:cNvPr>
          <p:cNvSpPr txBox="1"/>
          <p:nvPr/>
        </p:nvSpPr>
        <p:spPr>
          <a:xfrm>
            <a:off x="3401517" y="4654451"/>
            <a:ext cx="102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4 960</a:t>
            </a:r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9084F20C-99A4-D733-F426-A0BAD660A20F}"/>
              </a:ext>
            </a:extLst>
          </p:cNvPr>
          <p:cNvSpPr txBox="1"/>
          <p:nvPr/>
        </p:nvSpPr>
        <p:spPr>
          <a:xfrm>
            <a:off x="6575090" y="4658956"/>
            <a:ext cx="91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4 970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76817011-3F67-16EA-A5F5-CE3C6B0A5D1A}"/>
              </a:ext>
            </a:extLst>
          </p:cNvPr>
          <p:cNvSpPr txBox="1"/>
          <p:nvPr/>
        </p:nvSpPr>
        <p:spPr>
          <a:xfrm>
            <a:off x="193478" y="4642636"/>
            <a:ext cx="91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4 950</a:t>
            </a:r>
          </a:p>
        </p:txBody>
      </p:sp>
      <p:sp>
        <p:nvSpPr>
          <p:cNvPr id="48" name="Légende : flèche courbée sans bordure 47">
            <a:extLst>
              <a:ext uri="{FF2B5EF4-FFF2-40B4-BE49-F238E27FC236}">
                <a16:creationId xmlns:a16="http://schemas.microsoft.com/office/drawing/2014/main" id="{6F7AF6C4-240B-EA4D-7E07-0A0818BE075B}"/>
              </a:ext>
            </a:extLst>
          </p:cNvPr>
          <p:cNvSpPr/>
          <p:nvPr/>
        </p:nvSpPr>
        <p:spPr>
          <a:xfrm>
            <a:off x="7988257" y="4182743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49" name="Légende : flèche courbée sans bordure 48">
            <a:extLst>
              <a:ext uri="{FF2B5EF4-FFF2-40B4-BE49-F238E27FC236}">
                <a16:creationId xmlns:a16="http://schemas.microsoft.com/office/drawing/2014/main" id="{4B926B10-8CB5-A612-B04E-E8987861C4A0}"/>
              </a:ext>
            </a:extLst>
          </p:cNvPr>
          <p:cNvSpPr/>
          <p:nvPr/>
        </p:nvSpPr>
        <p:spPr>
          <a:xfrm>
            <a:off x="5495114" y="4182744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cxnSp>
        <p:nvCxnSpPr>
          <p:cNvPr id="50" name="Connecteur droit 49">
            <a:extLst>
              <a:ext uri="{FF2B5EF4-FFF2-40B4-BE49-F238E27FC236}">
                <a16:creationId xmlns:a16="http://schemas.microsoft.com/office/drawing/2014/main" id="{4B373787-6FC2-5498-2F57-CE53FB7FB919}"/>
              </a:ext>
            </a:extLst>
          </p:cNvPr>
          <p:cNvCxnSpPr/>
          <p:nvPr/>
        </p:nvCxnSpPr>
        <p:spPr>
          <a:xfrm>
            <a:off x="285275" y="5164504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788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530" y="102934"/>
            <a:ext cx="8147545" cy="985938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B1911D-7B2A-FAB9-DA51-B2FA0B8FC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12DAE985-E638-C6A3-C2CD-915892B95BDA}"/>
              </a:ext>
            </a:extLst>
          </p:cNvPr>
          <p:cNvSpPr/>
          <p:nvPr/>
        </p:nvSpPr>
        <p:spPr>
          <a:xfrm>
            <a:off x="3389139" y="1471821"/>
            <a:ext cx="1729839" cy="1729839"/>
          </a:xfrm>
          <a:prstGeom prst="flowChartConnector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Étoile : 5 branches 3">
            <a:extLst>
              <a:ext uri="{FF2B5EF4-FFF2-40B4-BE49-F238E27FC236}">
                <a16:creationId xmlns:a16="http://schemas.microsoft.com/office/drawing/2014/main" id="{5D3E59B3-9561-51CC-D84A-3D745FF56D9D}"/>
              </a:ext>
            </a:extLst>
          </p:cNvPr>
          <p:cNvSpPr/>
          <p:nvPr/>
        </p:nvSpPr>
        <p:spPr>
          <a:xfrm>
            <a:off x="7260767" y="1745238"/>
            <a:ext cx="1280599" cy="1064820"/>
          </a:xfrm>
          <a:prstGeom prst="star5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Organigramme : Extraire 10">
            <a:extLst>
              <a:ext uri="{FF2B5EF4-FFF2-40B4-BE49-F238E27FC236}">
                <a16:creationId xmlns:a16="http://schemas.microsoft.com/office/drawing/2014/main" id="{F4FCDF73-1446-E4B0-75CF-EBA1CE29D32E}"/>
              </a:ext>
            </a:extLst>
          </p:cNvPr>
          <p:cNvSpPr/>
          <p:nvPr/>
        </p:nvSpPr>
        <p:spPr>
          <a:xfrm rot="10800000">
            <a:off x="2190797" y="1759797"/>
            <a:ext cx="981693" cy="1064820"/>
          </a:xfrm>
          <a:prstGeom prst="flowChartExtrac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Émoticône 11">
            <a:extLst>
              <a:ext uri="{FF2B5EF4-FFF2-40B4-BE49-F238E27FC236}">
                <a16:creationId xmlns:a16="http://schemas.microsoft.com/office/drawing/2014/main" id="{C94E02BF-E5D0-366C-8187-BE6F9634CA27}"/>
              </a:ext>
            </a:extLst>
          </p:cNvPr>
          <p:cNvSpPr/>
          <p:nvPr/>
        </p:nvSpPr>
        <p:spPr>
          <a:xfrm>
            <a:off x="5603359" y="1759797"/>
            <a:ext cx="1112322" cy="1064820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lèche : droite 12">
            <a:extLst>
              <a:ext uri="{FF2B5EF4-FFF2-40B4-BE49-F238E27FC236}">
                <a16:creationId xmlns:a16="http://schemas.microsoft.com/office/drawing/2014/main" id="{AEBCF262-154E-4AF6-C0EB-97C6ED26EC2A}"/>
              </a:ext>
            </a:extLst>
          </p:cNvPr>
          <p:cNvSpPr/>
          <p:nvPr/>
        </p:nvSpPr>
        <p:spPr>
          <a:xfrm>
            <a:off x="662891" y="1892195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Cœur 13">
            <a:extLst>
              <a:ext uri="{FF2B5EF4-FFF2-40B4-BE49-F238E27FC236}">
                <a16:creationId xmlns:a16="http://schemas.microsoft.com/office/drawing/2014/main" id="{B05C3E48-648C-1F0E-9205-2AA621E82A0C}"/>
              </a:ext>
            </a:extLst>
          </p:cNvPr>
          <p:cNvSpPr/>
          <p:nvPr/>
        </p:nvSpPr>
        <p:spPr>
          <a:xfrm>
            <a:off x="3691797" y="1799237"/>
            <a:ext cx="1195449" cy="985938"/>
          </a:xfrm>
          <a:prstGeom prst="heart">
            <a:avLst/>
          </a:prstGeom>
          <a:solidFill>
            <a:srgbClr val="00B05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3ACA81C-B7EF-92DE-E2D6-A868F57754C2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4F2E1314-D12F-D0FC-DCDB-110DBE1A9778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9689F0C7-694F-ACCC-76C3-946668587EE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DEC144A8-00B8-33A9-6CF7-0443239B6575}"/>
              </a:ext>
            </a:extLst>
          </p:cNvPr>
          <p:cNvGrpSpPr/>
          <p:nvPr/>
        </p:nvGrpSpPr>
        <p:grpSpPr>
          <a:xfrm>
            <a:off x="-210638" y="5056367"/>
            <a:ext cx="10332550" cy="546600"/>
            <a:chOff x="-557971" y="2665597"/>
            <a:chExt cx="11707828" cy="546600"/>
          </a:xfrm>
        </p:grpSpPr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F1DA3BDD-C96F-F1EF-431F-4818D895A31B}"/>
                </a:ext>
              </a:extLst>
            </p:cNvPr>
            <p:cNvCxnSpPr/>
            <p:nvPr/>
          </p:nvCxnSpPr>
          <p:spPr>
            <a:xfrm>
              <a:off x="-557971" y="3200400"/>
              <a:ext cx="116256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4796DA69-2CC8-7CB8-D274-749250F4A981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AE3D7F91-BDBD-59D5-F200-BCEC27D1CBB9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208CB875-E554-539F-E16B-C168304A3EDC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CCD41648-8102-E12C-8916-BF7A42B1B433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471B54BC-CB52-B4D8-9680-E1C463DFF2F5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FCB0038F-93B5-DDB0-7BB3-85720AD2FA0F}"/>
                </a:ext>
              </a:extLst>
            </p:cNvPr>
            <p:cNvCxnSpPr/>
            <p:nvPr/>
          </p:nvCxnSpPr>
          <p:spPr>
            <a:xfrm>
              <a:off x="2142662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367B7862-D927-F811-3D34-C26E9B5877EF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6DBA9F8D-3001-0BC4-B69B-51C60DC9C601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536C485E-7598-91BC-45E4-C6AFE5740DE6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4F71B667-317D-5BCD-F4F2-86B7BE961071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6824E43B-418B-2DDE-BE81-1397C978BFBA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6801B1A3-9720-F209-408F-645B46512769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9135F164-1BDB-A574-E1BB-5F5E72D0307C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7A9855C4-2DAF-B725-2E80-E5177308FD70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25C2C9D7-3040-D7DB-961B-328A349A7DA6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13C65172-E3EE-82AC-21BF-2313FED3899E}"/>
                </a:ext>
              </a:extLst>
            </p:cNvPr>
            <p:cNvCxnSpPr/>
            <p:nvPr/>
          </p:nvCxnSpPr>
          <p:spPr>
            <a:xfrm>
              <a:off x="5749857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795CA272-A39C-8F0C-D2D7-849EB7C7B86A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3C06F687-5F67-82C2-6411-128D1361B2BF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0A356E05-D9BF-F2D9-5D28-AF884947169F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25864533-43FA-9EB1-5B2F-DF1997708839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383E99B2-8541-3CFA-866F-0743FDD2ADC8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7DF245A5-3688-3E7D-0B7D-BE579FE7E65E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71C0B740-37E7-34FB-A27D-913199659BDF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>
              <a:extLst>
                <a:ext uri="{FF2B5EF4-FFF2-40B4-BE49-F238E27FC236}">
                  <a16:creationId xmlns:a16="http://schemas.microsoft.com/office/drawing/2014/main" id="{5D1EB225-1EFD-455F-3E5E-E77B9A1DDF50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>
              <a:extLst>
                <a:ext uri="{FF2B5EF4-FFF2-40B4-BE49-F238E27FC236}">
                  <a16:creationId xmlns:a16="http://schemas.microsoft.com/office/drawing/2014/main" id="{5C30154B-0A06-0CC1-547F-DE56282F6187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>
              <a:extLst>
                <a:ext uri="{FF2B5EF4-FFF2-40B4-BE49-F238E27FC236}">
                  <a16:creationId xmlns:a16="http://schemas.microsoft.com/office/drawing/2014/main" id="{A1E3BA77-A9DA-0A9A-CA9C-F79161957065}"/>
                </a:ext>
              </a:extLst>
            </p:cNvPr>
            <p:cNvCxnSpPr/>
            <p:nvPr/>
          </p:nvCxnSpPr>
          <p:spPr>
            <a:xfrm>
              <a:off x="9368159" y="2780197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>
              <a:extLst>
                <a:ext uri="{FF2B5EF4-FFF2-40B4-BE49-F238E27FC236}">
                  <a16:creationId xmlns:a16="http://schemas.microsoft.com/office/drawing/2014/main" id="{496C3B39-6614-6968-417B-515331FD7ED3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>
              <a:extLst>
                <a:ext uri="{FF2B5EF4-FFF2-40B4-BE49-F238E27FC236}">
                  <a16:creationId xmlns:a16="http://schemas.microsoft.com/office/drawing/2014/main" id="{97E254B9-4AEF-D890-CBF7-6B7F627AA150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>
              <a:extLst>
                <a:ext uri="{FF2B5EF4-FFF2-40B4-BE49-F238E27FC236}">
                  <a16:creationId xmlns:a16="http://schemas.microsoft.com/office/drawing/2014/main" id="{5ED6A8FF-6198-78F6-3ABE-997F866D8A24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>
              <a:extLst>
                <a:ext uri="{FF2B5EF4-FFF2-40B4-BE49-F238E27FC236}">
                  <a16:creationId xmlns:a16="http://schemas.microsoft.com/office/drawing/2014/main" id="{71ADB6A0-5FAC-1524-A7C0-0E5BBEDE58AC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>
              <a:extLst>
                <a:ext uri="{FF2B5EF4-FFF2-40B4-BE49-F238E27FC236}">
                  <a16:creationId xmlns:a16="http://schemas.microsoft.com/office/drawing/2014/main" id="{97009094-D4B6-0523-AA6E-E1E3EFB5020B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6" name="ZoneTexte 55">
            <a:extLst>
              <a:ext uri="{FF2B5EF4-FFF2-40B4-BE49-F238E27FC236}">
                <a16:creationId xmlns:a16="http://schemas.microsoft.com/office/drawing/2014/main" id="{3DA50F54-7BA1-8AD3-E486-5FFA13F82645}"/>
              </a:ext>
            </a:extLst>
          </p:cNvPr>
          <p:cNvSpPr txBox="1"/>
          <p:nvPr/>
        </p:nvSpPr>
        <p:spPr>
          <a:xfrm>
            <a:off x="3384425" y="4721117"/>
            <a:ext cx="102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4 960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E130A60C-F5A2-F0E1-6DD8-815B3AE70489}"/>
              </a:ext>
            </a:extLst>
          </p:cNvPr>
          <p:cNvSpPr txBox="1"/>
          <p:nvPr/>
        </p:nvSpPr>
        <p:spPr>
          <a:xfrm>
            <a:off x="6557998" y="4725622"/>
            <a:ext cx="91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4 970</a:t>
            </a:r>
          </a:p>
        </p:txBody>
      </p:sp>
      <p:sp>
        <p:nvSpPr>
          <p:cNvPr id="58" name="ZoneTexte 57">
            <a:extLst>
              <a:ext uri="{FF2B5EF4-FFF2-40B4-BE49-F238E27FC236}">
                <a16:creationId xmlns:a16="http://schemas.microsoft.com/office/drawing/2014/main" id="{B5C2C04C-7A80-C596-23AF-485BFC8F8C04}"/>
              </a:ext>
            </a:extLst>
          </p:cNvPr>
          <p:cNvSpPr txBox="1"/>
          <p:nvPr/>
        </p:nvSpPr>
        <p:spPr>
          <a:xfrm>
            <a:off x="176386" y="4709302"/>
            <a:ext cx="91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4 950</a:t>
            </a:r>
          </a:p>
        </p:txBody>
      </p:sp>
      <p:sp>
        <p:nvSpPr>
          <p:cNvPr id="59" name="Légende : flèche courbée sans bordure 58">
            <a:extLst>
              <a:ext uri="{FF2B5EF4-FFF2-40B4-BE49-F238E27FC236}">
                <a16:creationId xmlns:a16="http://schemas.microsoft.com/office/drawing/2014/main" id="{CBC5D836-A491-488B-F846-A26CD01EED51}"/>
              </a:ext>
            </a:extLst>
          </p:cNvPr>
          <p:cNvSpPr/>
          <p:nvPr/>
        </p:nvSpPr>
        <p:spPr>
          <a:xfrm>
            <a:off x="2597431" y="4199147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60" name="Légende : flèche courbée sans bordure 59">
            <a:extLst>
              <a:ext uri="{FF2B5EF4-FFF2-40B4-BE49-F238E27FC236}">
                <a16:creationId xmlns:a16="http://schemas.microsoft.com/office/drawing/2014/main" id="{91B2BE82-9B48-8354-FC6F-478F21BA8CD7}"/>
              </a:ext>
            </a:extLst>
          </p:cNvPr>
          <p:cNvSpPr/>
          <p:nvPr/>
        </p:nvSpPr>
        <p:spPr>
          <a:xfrm>
            <a:off x="7971165" y="4249409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61" name="Légende : flèche courbée sans bordure 60">
            <a:extLst>
              <a:ext uri="{FF2B5EF4-FFF2-40B4-BE49-F238E27FC236}">
                <a16:creationId xmlns:a16="http://schemas.microsoft.com/office/drawing/2014/main" id="{149E863B-3104-7284-B714-59BA5C82C556}"/>
              </a:ext>
            </a:extLst>
          </p:cNvPr>
          <p:cNvSpPr/>
          <p:nvPr/>
        </p:nvSpPr>
        <p:spPr>
          <a:xfrm>
            <a:off x="5478022" y="4249410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cxnSp>
        <p:nvCxnSpPr>
          <p:cNvPr id="62" name="Connecteur droit 61">
            <a:extLst>
              <a:ext uri="{FF2B5EF4-FFF2-40B4-BE49-F238E27FC236}">
                <a16:creationId xmlns:a16="http://schemas.microsoft.com/office/drawing/2014/main" id="{832E3B77-E06F-E026-53DB-F81612C4A5C4}"/>
              </a:ext>
            </a:extLst>
          </p:cNvPr>
          <p:cNvCxnSpPr/>
          <p:nvPr/>
        </p:nvCxnSpPr>
        <p:spPr>
          <a:xfrm>
            <a:off x="268183" y="5231170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ZoneTexte 62">
            <a:extLst>
              <a:ext uri="{FF2B5EF4-FFF2-40B4-BE49-F238E27FC236}">
                <a16:creationId xmlns:a16="http://schemas.microsoft.com/office/drawing/2014/main" id="{DABC5CB3-8981-2AB0-758B-A87C612ADE7D}"/>
              </a:ext>
            </a:extLst>
          </p:cNvPr>
          <p:cNvSpPr txBox="1"/>
          <p:nvPr/>
        </p:nvSpPr>
        <p:spPr>
          <a:xfrm>
            <a:off x="2215058" y="4123745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4 955</a:t>
            </a:r>
          </a:p>
        </p:txBody>
      </p:sp>
      <p:sp>
        <p:nvSpPr>
          <p:cNvPr id="64" name="ZoneTexte 63">
            <a:extLst>
              <a:ext uri="{FF2B5EF4-FFF2-40B4-BE49-F238E27FC236}">
                <a16:creationId xmlns:a16="http://schemas.microsoft.com/office/drawing/2014/main" id="{7547F05D-63BD-50A1-E1EE-FDDCA9F1C6E0}"/>
              </a:ext>
            </a:extLst>
          </p:cNvPr>
          <p:cNvSpPr txBox="1"/>
          <p:nvPr/>
        </p:nvSpPr>
        <p:spPr>
          <a:xfrm>
            <a:off x="5038519" y="4144809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4 964</a:t>
            </a:r>
          </a:p>
        </p:txBody>
      </p:sp>
      <p:sp>
        <p:nvSpPr>
          <p:cNvPr id="65" name="ZoneTexte 64">
            <a:extLst>
              <a:ext uri="{FF2B5EF4-FFF2-40B4-BE49-F238E27FC236}">
                <a16:creationId xmlns:a16="http://schemas.microsoft.com/office/drawing/2014/main" id="{F89C5D21-3D3D-3FF6-4CAD-8E9578E09B54}"/>
              </a:ext>
            </a:extLst>
          </p:cNvPr>
          <p:cNvSpPr txBox="1"/>
          <p:nvPr/>
        </p:nvSpPr>
        <p:spPr>
          <a:xfrm>
            <a:off x="7591471" y="4144809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4 972</a:t>
            </a:r>
          </a:p>
        </p:txBody>
      </p:sp>
    </p:spTree>
    <p:extLst>
      <p:ext uri="{BB962C8B-B14F-4D97-AF65-F5344CB8AC3E}">
        <p14:creationId xmlns:p14="http://schemas.microsoft.com/office/powerpoint/2010/main" val="2388869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3" grpId="0"/>
      <p:bldP spid="64" grpId="0"/>
      <p:bldP spid="6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47545" cy="985938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Observe la suite. Dessine sur l’ardoise le 4</a:t>
            </a:r>
            <a:r>
              <a:rPr lang="fr-FR" baseline="30000" dirty="0"/>
              <a:t>e</a:t>
            </a:r>
            <a:r>
              <a:rPr lang="fr-FR" dirty="0"/>
              <a:t> objet en partant de la gauche. 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B1911D-7B2A-FAB9-DA51-B2FA0B8FC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5" name="Organigramme : Extraire 4">
            <a:extLst>
              <a:ext uri="{FF2B5EF4-FFF2-40B4-BE49-F238E27FC236}">
                <a16:creationId xmlns:a16="http://schemas.microsoft.com/office/drawing/2014/main" id="{3CCE2A2F-AF70-1C80-BA45-53900239DFC2}"/>
              </a:ext>
            </a:extLst>
          </p:cNvPr>
          <p:cNvSpPr/>
          <p:nvPr/>
        </p:nvSpPr>
        <p:spPr>
          <a:xfrm>
            <a:off x="1661667" y="1852024"/>
            <a:ext cx="981693" cy="1064820"/>
          </a:xfrm>
          <a:prstGeom prst="flowChartExtra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Émoticône 5">
            <a:extLst>
              <a:ext uri="{FF2B5EF4-FFF2-40B4-BE49-F238E27FC236}">
                <a16:creationId xmlns:a16="http://schemas.microsoft.com/office/drawing/2014/main" id="{D5BBA544-0332-AC92-FF6B-21F83F9F0B5B}"/>
              </a:ext>
            </a:extLst>
          </p:cNvPr>
          <p:cNvSpPr/>
          <p:nvPr/>
        </p:nvSpPr>
        <p:spPr>
          <a:xfrm>
            <a:off x="7714119" y="1865943"/>
            <a:ext cx="1112322" cy="1064820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Flèche : droite 6">
            <a:extLst>
              <a:ext uri="{FF2B5EF4-FFF2-40B4-BE49-F238E27FC236}">
                <a16:creationId xmlns:a16="http://schemas.microsoft.com/office/drawing/2014/main" id="{D32D9DE9-E250-9D33-EE10-5B91F32AA52E}"/>
              </a:ext>
            </a:extLst>
          </p:cNvPr>
          <p:cNvSpPr/>
          <p:nvPr/>
        </p:nvSpPr>
        <p:spPr>
          <a:xfrm>
            <a:off x="4580117" y="2012900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Cœur 8">
            <a:extLst>
              <a:ext uri="{FF2B5EF4-FFF2-40B4-BE49-F238E27FC236}">
                <a16:creationId xmlns:a16="http://schemas.microsoft.com/office/drawing/2014/main" id="{AE4A6A5D-F6AB-5561-2FB6-4A2A4BBA461B}"/>
              </a:ext>
            </a:extLst>
          </p:cNvPr>
          <p:cNvSpPr/>
          <p:nvPr/>
        </p:nvSpPr>
        <p:spPr>
          <a:xfrm>
            <a:off x="6147118" y="1906023"/>
            <a:ext cx="1195449" cy="985938"/>
          </a:xfrm>
          <a:prstGeom prst="hear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Lune 3">
            <a:extLst>
              <a:ext uri="{FF2B5EF4-FFF2-40B4-BE49-F238E27FC236}">
                <a16:creationId xmlns:a16="http://schemas.microsoft.com/office/drawing/2014/main" id="{26D099F0-C168-48F3-0324-F54CA66521F0}"/>
              </a:ext>
            </a:extLst>
          </p:cNvPr>
          <p:cNvSpPr/>
          <p:nvPr/>
        </p:nvSpPr>
        <p:spPr>
          <a:xfrm>
            <a:off x="466219" y="1906023"/>
            <a:ext cx="744187" cy="984662"/>
          </a:xfrm>
          <a:prstGeom prst="moon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39684F7-257A-5A87-C458-8CBBF7DE0D20}"/>
              </a:ext>
            </a:extLst>
          </p:cNvPr>
          <p:cNvSpPr/>
          <p:nvPr/>
        </p:nvSpPr>
        <p:spPr>
          <a:xfrm>
            <a:off x="3094621" y="1986610"/>
            <a:ext cx="930234" cy="9302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408764B-3383-DECE-B814-7FF75A9EC9F7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0C717B40-111A-5E7E-8D49-D7E9944D03CF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D18DD61-E595-DAF1-2FD4-B07C9108587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EA8579CE-92EB-7243-5E5B-35E37161A96C}"/>
              </a:ext>
            </a:extLst>
          </p:cNvPr>
          <p:cNvGrpSpPr/>
          <p:nvPr/>
        </p:nvGrpSpPr>
        <p:grpSpPr>
          <a:xfrm>
            <a:off x="-185000" y="4747867"/>
            <a:ext cx="10332550" cy="546600"/>
            <a:chOff x="-557971" y="2665597"/>
            <a:chExt cx="11707828" cy="546600"/>
          </a:xfrm>
        </p:grpSpPr>
        <p:cxnSp>
          <p:nvCxnSpPr>
            <p:cNvPr id="14" name="Connecteur droit 13">
              <a:extLst>
                <a:ext uri="{FF2B5EF4-FFF2-40B4-BE49-F238E27FC236}">
                  <a16:creationId xmlns:a16="http://schemas.microsoft.com/office/drawing/2014/main" id="{041D4B4D-C3E2-41C3-A7F1-F22FFC9356AB}"/>
                </a:ext>
              </a:extLst>
            </p:cNvPr>
            <p:cNvCxnSpPr/>
            <p:nvPr/>
          </p:nvCxnSpPr>
          <p:spPr>
            <a:xfrm>
              <a:off x="-557971" y="3200400"/>
              <a:ext cx="116256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47EF263D-DFC9-D824-59A2-190D0257E716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79FD25E3-3BF0-CA63-36A2-8F4F807F98FE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F2898AA9-B324-6F87-6B40-4EDEF386568E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D92078E8-F2DE-836D-5FCE-479892753143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2E84E83E-BB3F-0720-5612-50DDA4967ED1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68E7B16A-E82A-03E4-70A8-164926508D7C}"/>
                </a:ext>
              </a:extLst>
            </p:cNvPr>
            <p:cNvCxnSpPr/>
            <p:nvPr/>
          </p:nvCxnSpPr>
          <p:spPr>
            <a:xfrm>
              <a:off x="2142662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0B1AF27B-ED63-9E0A-56F6-77A0A9431595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FA4518EB-5BE8-DD44-FCE7-D81D3DE5FA0D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7653F724-B4A6-4411-BDE5-211D2B5B42E9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CBE5D06C-C479-D89C-25A7-61924B47FDFA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693F5EF9-F93A-4D1D-EA24-9E517E98E0D2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E6AE75B2-F578-D660-9409-16AA2F1EC0D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4BB7AF96-3B29-D4A5-CD10-912E26D3B6A5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07C67F72-51B4-B59A-A19B-CF3DBC1C872E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34156301-7637-9204-1CE8-40EF8F5D49D2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A2CAEBBA-30C6-3CCA-333F-7DD5B85C32B6}"/>
                </a:ext>
              </a:extLst>
            </p:cNvPr>
            <p:cNvCxnSpPr/>
            <p:nvPr/>
          </p:nvCxnSpPr>
          <p:spPr>
            <a:xfrm>
              <a:off x="5749857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9E4F9CF5-50C5-E097-B9F7-B4C8450F08D0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DBDCA0E3-2FCF-BA4B-3CDB-877E2A176E17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85DB1DC6-8E18-637F-9E2B-094E2B4A5327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D7A14F15-8009-D0A8-F311-61F2B0063F26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C7374ED9-9EC7-7C93-739A-856E71C9BD50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9C1750FE-9930-C3E3-DFD0-51A2E017FF36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7E056F1B-7BBE-914F-8A29-058E81AF0DA2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AC6176E4-F7A0-44AB-76A1-17237807D97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6C90F7DD-B6EB-E0CC-021B-01C35AF41EB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E5A823FB-6DA6-197F-5063-F5B0C68C0186}"/>
                </a:ext>
              </a:extLst>
            </p:cNvPr>
            <p:cNvCxnSpPr/>
            <p:nvPr/>
          </p:nvCxnSpPr>
          <p:spPr>
            <a:xfrm>
              <a:off x="9368159" y="2780197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838F3F90-6978-10E2-AA19-60CDDD0D944B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BFD2B69A-731F-9820-A9C6-F5851249D050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FBB26913-AC8C-C392-5B1A-867F48DC6D8D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4583D0CA-816B-2922-AB29-53D31CD03996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7A329F4A-17C1-A297-4913-A747852A3D4A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ZoneTexte 45">
            <a:extLst>
              <a:ext uri="{FF2B5EF4-FFF2-40B4-BE49-F238E27FC236}">
                <a16:creationId xmlns:a16="http://schemas.microsoft.com/office/drawing/2014/main" id="{02A8BE36-B648-3734-A4DB-F9C76A597D0A}"/>
              </a:ext>
            </a:extLst>
          </p:cNvPr>
          <p:cNvSpPr txBox="1"/>
          <p:nvPr/>
        </p:nvSpPr>
        <p:spPr>
          <a:xfrm>
            <a:off x="3410063" y="4412617"/>
            <a:ext cx="102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7 010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D8ECD527-4F76-FFBB-5E00-99443E8F68CE}"/>
              </a:ext>
            </a:extLst>
          </p:cNvPr>
          <p:cNvSpPr txBox="1"/>
          <p:nvPr/>
        </p:nvSpPr>
        <p:spPr>
          <a:xfrm>
            <a:off x="6583636" y="4417122"/>
            <a:ext cx="91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7 020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F0AAA012-A33C-AE79-613E-FE65983521AB}"/>
              </a:ext>
            </a:extLst>
          </p:cNvPr>
          <p:cNvSpPr txBox="1"/>
          <p:nvPr/>
        </p:nvSpPr>
        <p:spPr>
          <a:xfrm>
            <a:off x="202024" y="4400802"/>
            <a:ext cx="91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7 000</a:t>
            </a:r>
          </a:p>
        </p:txBody>
      </p:sp>
      <p:sp>
        <p:nvSpPr>
          <p:cNvPr id="49" name="Légende : flèche courbée sans bordure 48">
            <a:extLst>
              <a:ext uri="{FF2B5EF4-FFF2-40B4-BE49-F238E27FC236}">
                <a16:creationId xmlns:a16="http://schemas.microsoft.com/office/drawing/2014/main" id="{36123319-02F9-53CA-8468-C7FFB67D39AF}"/>
              </a:ext>
            </a:extLst>
          </p:cNvPr>
          <p:cNvSpPr/>
          <p:nvPr/>
        </p:nvSpPr>
        <p:spPr>
          <a:xfrm>
            <a:off x="1642562" y="3966041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50" name="Légende : flèche courbée sans bordure 49">
            <a:extLst>
              <a:ext uri="{FF2B5EF4-FFF2-40B4-BE49-F238E27FC236}">
                <a16:creationId xmlns:a16="http://schemas.microsoft.com/office/drawing/2014/main" id="{E9CAF7B7-D908-0DAB-6459-C45E700B0414}"/>
              </a:ext>
            </a:extLst>
          </p:cNvPr>
          <p:cNvSpPr/>
          <p:nvPr/>
        </p:nvSpPr>
        <p:spPr>
          <a:xfrm>
            <a:off x="6128214" y="3966040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51" name="Légende : flèche courbée sans bordure 50">
            <a:extLst>
              <a:ext uri="{FF2B5EF4-FFF2-40B4-BE49-F238E27FC236}">
                <a16:creationId xmlns:a16="http://schemas.microsoft.com/office/drawing/2014/main" id="{8739F72C-040D-CD47-5771-88519CCF6E50}"/>
              </a:ext>
            </a:extLst>
          </p:cNvPr>
          <p:cNvSpPr/>
          <p:nvPr/>
        </p:nvSpPr>
        <p:spPr>
          <a:xfrm>
            <a:off x="4559289" y="3966041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cxnSp>
        <p:nvCxnSpPr>
          <p:cNvPr id="52" name="Connecteur droit 51">
            <a:extLst>
              <a:ext uri="{FF2B5EF4-FFF2-40B4-BE49-F238E27FC236}">
                <a16:creationId xmlns:a16="http://schemas.microsoft.com/office/drawing/2014/main" id="{0E7A9C50-4A64-AB08-5D02-A08DF552E1E9}"/>
              </a:ext>
            </a:extLst>
          </p:cNvPr>
          <p:cNvCxnSpPr/>
          <p:nvPr/>
        </p:nvCxnSpPr>
        <p:spPr>
          <a:xfrm>
            <a:off x="293821" y="4922670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0096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94999"/>
            <a:ext cx="8147545" cy="985938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B1911D-7B2A-FAB9-DA51-B2FA0B8FC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12DAE985-E638-C6A3-C2CD-915892B95BDA}"/>
              </a:ext>
            </a:extLst>
          </p:cNvPr>
          <p:cNvSpPr/>
          <p:nvPr/>
        </p:nvSpPr>
        <p:spPr>
          <a:xfrm>
            <a:off x="4141342" y="1353787"/>
            <a:ext cx="1729839" cy="1729839"/>
          </a:xfrm>
          <a:prstGeom prst="flowChartConnector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Organigramme : Extraire 3">
            <a:extLst>
              <a:ext uri="{FF2B5EF4-FFF2-40B4-BE49-F238E27FC236}">
                <a16:creationId xmlns:a16="http://schemas.microsoft.com/office/drawing/2014/main" id="{4F74E8F3-79E4-EF2A-231E-D15AC37E8F0A}"/>
              </a:ext>
            </a:extLst>
          </p:cNvPr>
          <p:cNvSpPr/>
          <p:nvPr/>
        </p:nvSpPr>
        <p:spPr>
          <a:xfrm>
            <a:off x="1571506" y="1619004"/>
            <a:ext cx="981693" cy="1064820"/>
          </a:xfrm>
          <a:prstGeom prst="flowChartExtra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Émoticône 10">
            <a:extLst>
              <a:ext uri="{FF2B5EF4-FFF2-40B4-BE49-F238E27FC236}">
                <a16:creationId xmlns:a16="http://schemas.microsoft.com/office/drawing/2014/main" id="{EC8EBA48-3C3E-8042-8CE5-C4AFEB97E35B}"/>
              </a:ext>
            </a:extLst>
          </p:cNvPr>
          <p:cNvSpPr/>
          <p:nvPr/>
        </p:nvSpPr>
        <p:spPr>
          <a:xfrm>
            <a:off x="7623958" y="1632923"/>
            <a:ext cx="1112322" cy="1064820"/>
          </a:xfrm>
          <a:prstGeom prst="smileyFace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 : droite 11">
            <a:extLst>
              <a:ext uri="{FF2B5EF4-FFF2-40B4-BE49-F238E27FC236}">
                <a16:creationId xmlns:a16="http://schemas.microsoft.com/office/drawing/2014/main" id="{E5555DF4-3821-BA3D-8992-554CB0CEF517}"/>
              </a:ext>
            </a:extLst>
          </p:cNvPr>
          <p:cNvSpPr/>
          <p:nvPr/>
        </p:nvSpPr>
        <p:spPr>
          <a:xfrm>
            <a:off x="4489956" y="1779880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œur 12">
            <a:extLst>
              <a:ext uri="{FF2B5EF4-FFF2-40B4-BE49-F238E27FC236}">
                <a16:creationId xmlns:a16="http://schemas.microsoft.com/office/drawing/2014/main" id="{1D755423-86C3-68FE-83D1-860605A7C265}"/>
              </a:ext>
            </a:extLst>
          </p:cNvPr>
          <p:cNvSpPr/>
          <p:nvPr/>
        </p:nvSpPr>
        <p:spPr>
          <a:xfrm>
            <a:off x="6056957" y="1673003"/>
            <a:ext cx="1195449" cy="985938"/>
          </a:xfrm>
          <a:prstGeom prst="hear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Lune 13">
            <a:extLst>
              <a:ext uri="{FF2B5EF4-FFF2-40B4-BE49-F238E27FC236}">
                <a16:creationId xmlns:a16="http://schemas.microsoft.com/office/drawing/2014/main" id="{6C56C4C1-DA5E-FDA0-BC52-0BBEDAF12556}"/>
              </a:ext>
            </a:extLst>
          </p:cNvPr>
          <p:cNvSpPr/>
          <p:nvPr/>
        </p:nvSpPr>
        <p:spPr>
          <a:xfrm>
            <a:off x="376058" y="1673003"/>
            <a:ext cx="744187" cy="984662"/>
          </a:xfrm>
          <a:prstGeom prst="moon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BFF527-AA2E-EF56-D69F-1370E8B47F22}"/>
              </a:ext>
            </a:extLst>
          </p:cNvPr>
          <p:cNvSpPr/>
          <p:nvPr/>
        </p:nvSpPr>
        <p:spPr>
          <a:xfrm>
            <a:off x="3004460" y="1753590"/>
            <a:ext cx="930234" cy="930234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2389B32-2802-71B0-C4A1-49B6C3D29693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7D48A21A-4F21-E460-B49A-7A4E253B6CD1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F8483729-97F5-D769-E02A-D7521F55267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5B6F27A0-899C-F54F-6D33-CB2A339C89DA}"/>
              </a:ext>
            </a:extLst>
          </p:cNvPr>
          <p:cNvGrpSpPr/>
          <p:nvPr/>
        </p:nvGrpSpPr>
        <p:grpSpPr>
          <a:xfrm>
            <a:off x="-125179" y="5031887"/>
            <a:ext cx="10332550" cy="546600"/>
            <a:chOff x="-557971" y="2665597"/>
            <a:chExt cx="11707828" cy="546600"/>
          </a:xfrm>
        </p:grpSpPr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E26E1110-3139-18FC-86BD-8FE0E42587C1}"/>
                </a:ext>
              </a:extLst>
            </p:cNvPr>
            <p:cNvCxnSpPr/>
            <p:nvPr/>
          </p:nvCxnSpPr>
          <p:spPr>
            <a:xfrm>
              <a:off x="-557971" y="3200400"/>
              <a:ext cx="116256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170BB1BD-EF9C-C5C8-E8A8-9F665118CF09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FA907C46-8116-6F6C-0C34-09185745712D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8ADB2785-1A23-D3FB-14CE-5D3CCEEF08D9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3894E014-E316-5074-1514-9466CD0BD67C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AF753A54-6EBB-A483-D9AB-18F4E8A0EEF5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899C0766-225E-BBBA-5C9B-53B7BB4ACCC7}"/>
                </a:ext>
              </a:extLst>
            </p:cNvPr>
            <p:cNvCxnSpPr/>
            <p:nvPr/>
          </p:nvCxnSpPr>
          <p:spPr>
            <a:xfrm>
              <a:off x="2142662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F482AFEA-F07A-C79E-8768-AF9C98D096F2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04C87220-4810-590F-8EBE-EB64F8167D4B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22B3DBC6-F4CB-7F6C-AECD-972A52C98DB0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08B53E49-342E-0B65-91A0-6BA6AA11590E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88A9447-4C6A-A935-2C25-0816AABFBFEB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83BEF001-9D71-1061-4EB0-C25530574A92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15B16EDD-B1C3-2436-3B8D-3FC48F6F8569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FEFE45B4-C15E-E04E-9448-66D07869313C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733E0BC6-9AD5-F7CA-DDBB-56ED528BB93C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A0C5B034-F295-0A42-59F7-FCE0612DF357}"/>
                </a:ext>
              </a:extLst>
            </p:cNvPr>
            <p:cNvCxnSpPr/>
            <p:nvPr/>
          </p:nvCxnSpPr>
          <p:spPr>
            <a:xfrm>
              <a:off x="5749857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13226D00-667A-B75F-72E7-820E9A3ABF8D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52B7B4BE-3CDD-18A5-FD7E-2AFDB1A24B1B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869FC524-66C2-432B-D3F7-06D5D430E31F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E91BA907-239C-F380-49C4-474839C4E943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7C7A13C6-1B50-9A7F-9E7D-A85E71AE665B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A903D595-81FA-43DD-FD3A-3420BE1C2671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186FCD8-4FFB-0F6A-A020-1639EB629538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0C358A4E-5B2B-D0DB-1DB4-7AC9FF49401F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44255C1A-FCC7-1D2C-F57B-9F1D6E8BD4DE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3C9C434A-0F29-CDEE-DB43-ABB0D0B6809D}"/>
                </a:ext>
              </a:extLst>
            </p:cNvPr>
            <p:cNvCxnSpPr/>
            <p:nvPr/>
          </p:nvCxnSpPr>
          <p:spPr>
            <a:xfrm>
              <a:off x="9368159" y="2780197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A662A99E-F77F-99BC-5937-8C3CCCC781CF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DAEB4EB4-4380-0BED-1F42-B5C94CB4D030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81C1369F-4136-7DE1-DD4B-D1C87025F3B4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4B693DB7-741B-C679-8302-A9409E928539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5969C604-9503-38C8-B2E3-04C9A4BC1BCD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ZoneTexte 46">
            <a:extLst>
              <a:ext uri="{FF2B5EF4-FFF2-40B4-BE49-F238E27FC236}">
                <a16:creationId xmlns:a16="http://schemas.microsoft.com/office/drawing/2014/main" id="{C0CDC6CC-C9A7-7558-4CC0-E5051554BC06}"/>
              </a:ext>
            </a:extLst>
          </p:cNvPr>
          <p:cNvSpPr txBox="1"/>
          <p:nvPr/>
        </p:nvSpPr>
        <p:spPr>
          <a:xfrm>
            <a:off x="3469884" y="4696637"/>
            <a:ext cx="102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7 010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E1B0A86A-B096-5A08-9CBC-B16C3D7D7E8B}"/>
              </a:ext>
            </a:extLst>
          </p:cNvPr>
          <p:cNvSpPr txBox="1"/>
          <p:nvPr/>
        </p:nvSpPr>
        <p:spPr>
          <a:xfrm>
            <a:off x="6643457" y="4701142"/>
            <a:ext cx="91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7 020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C8AE615F-D99C-9811-29D0-F07F716C3872}"/>
              </a:ext>
            </a:extLst>
          </p:cNvPr>
          <p:cNvSpPr txBox="1"/>
          <p:nvPr/>
        </p:nvSpPr>
        <p:spPr>
          <a:xfrm>
            <a:off x="261845" y="4684822"/>
            <a:ext cx="91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7 000</a:t>
            </a:r>
          </a:p>
        </p:txBody>
      </p:sp>
      <p:sp>
        <p:nvSpPr>
          <p:cNvPr id="50" name="Légende : flèche courbée sans bordure 49">
            <a:extLst>
              <a:ext uri="{FF2B5EF4-FFF2-40B4-BE49-F238E27FC236}">
                <a16:creationId xmlns:a16="http://schemas.microsoft.com/office/drawing/2014/main" id="{920D697B-2B9A-BE85-E87A-B8D14A0397FB}"/>
              </a:ext>
            </a:extLst>
          </p:cNvPr>
          <p:cNvSpPr/>
          <p:nvPr/>
        </p:nvSpPr>
        <p:spPr>
          <a:xfrm>
            <a:off x="1702383" y="4250061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51" name="Légende : flèche courbée sans bordure 50">
            <a:extLst>
              <a:ext uri="{FF2B5EF4-FFF2-40B4-BE49-F238E27FC236}">
                <a16:creationId xmlns:a16="http://schemas.microsoft.com/office/drawing/2014/main" id="{6FC50B4C-5CCB-D718-B346-6FA60F70C355}"/>
              </a:ext>
            </a:extLst>
          </p:cNvPr>
          <p:cNvSpPr/>
          <p:nvPr/>
        </p:nvSpPr>
        <p:spPr>
          <a:xfrm>
            <a:off x="6188035" y="4250060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52" name="Légende : flèche courbée sans bordure 51">
            <a:extLst>
              <a:ext uri="{FF2B5EF4-FFF2-40B4-BE49-F238E27FC236}">
                <a16:creationId xmlns:a16="http://schemas.microsoft.com/office/drawing/2014/main" id="{1D21BEC0-453C-D54B-8A1F-E1792879F5FE}"/>
              </a:ext>
            </a:extLst>
          </p:cNvPr>
          <p:cNvSpPr/>
          <p:nvPr/>
        </p:nvSpPr>
        <p:spPr>
          <a:xfrm>
            <a:off x="4619110" y="4250061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C1EA0989-A5DD-8BA9-28F9-9D8F25931B2B}"/>
              </a:ext>
            </a:extLst>
          </p:cNvPr>
          <p:cNvCxnSpPr/>
          <p:nvPr/>
        </p:nvCxnSpPr>
        <p:spPr>
          <a:xfrm>
            <a:off x="353642" y="5206690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ZoneTexte 53">
            <a:extLst>
              <a:ext uri="{FF2B5EF4-FFF2-40B4-BE49-F238E27FC236}">
                <a16:creationId xmlns:a16="http://schemas.microsoft.com/office/drawing/2014/main" id="{685C4C0D-0902-4401-35F0-3C94A3739A7D}"/>
              </a:ext>
            </a:extLst>
          </p:cNvPr>
          <p:cNvSpPr txBox="1"/>
          <p:nvPr/>
        </p:nvSpPr>
        <p:spPr>
          <a:xfrm>
            <a:off x="1251285" y="4124968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7 002</a:t>
            </a:r>
          </a:p>
        </p:txBody>
      </p:sp>
      <p:sp>
        <p:nvSpPr>
          <p:cNvPr id="55" name="ZoneTexte 54">
            <a:extLst>
              <a:ext uri="{FF2B5EF4-FFF2-40B4-BE49-F238E27FC236}">
                <a16:creationId xmlns:a16="http://schemas.microsoft.com/office/drawing/2014/main" id="{CC5E51E3-E77E-63ED-6E53-4685FCB0CBBE}"/>
              </a:ext>
            </a:extLst>
          </p:cNvPr>
          <p:cNvSpPr txBox="1"/>
          <p:nvPr/>
        </p:nvSpPr>
        <p:spPr>
          <a:xfrm>
            <a:off x="4074746" y="4146032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7 011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705BB1F4-7AF3-C4DB-ED57-7FA487F0B8A2}"/>
              </a:ext>
            </a:extLst>
          </p:cNvPr>
          <p:cNvSpPr txBox="1"/>
          <p:nvPr/>
        </p:nvSpPr>
        <p:spPr>
          <a:xfrm>
            <a:off x="5791598" y="4153691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7 016</a:t>
            </a:r>
          </a:p>
        </p:txBody>
      </p:sp>
    </p:spTree>
    <p:extLst>
      <p:ext uri="{BB962C8B-B14F-4D97-AF65-F5344CB8AC3E}">
        <p14:creationId xmlns:p14="http://schemas.microsoft.com/office/powerpoint/2010/main" val="6564253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4" grpId="0"/>
      <p:bldP spid="55" grpId="0"/>
      <p:bldP spid="5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5" y="367849"/>
            <a:ext cx="8147545" cy="985938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Observe la suite. Dessine sur l’ardoise le 7</a:t>
            </a:r>
            <a:r>
              <a:rPr lang="fr-FR" baseline="30000" dirty="0"/>
              <a:t>e</a:t>
            </a:r>
            <a:r>
              <a:rPr lang="fr-FR" dirty="0"/>
              <a:t> objet en partant de la gauche. 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B1911D-7B2A-FAB9-DA51-B2FA0B8FC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Organigramme : Extraire 3">
            <a:extLst>
              <a:ext uri="{FF2B5EF4-FFF2-40B4-BE49-F238E27FC236}">
                <a16:creationId xmlns:a16="http://schemas.microsoft.com/office/drawing/2014/main" id="{E45722DC-0108-B1FC-F936-7C3FCACA38B5}"/>
              </a:ext>
            </a:extLst>
          </p:cNvPr>
          <p:cNvSpPr/>
          <p:nvPr/>
        </p:nvSpPr>
        <p:spPr>
          <a:xfrm>
            <a:off x="1928357" y="1769510"/>
            <a:ext cx="678844" cy="1064820"/>
          </a:xfrm>
          <a:prstGeom prst="flowChartExtra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Émoticône 9">
            <a:extLst>
              <a:ext uri="{FF2B5EF4-FFF2-40B4-BE49-F238E27FC236}">
                <a16:creationId xmlns:a16="http://schemas.microsoft.com/office/drawing/2014/main" id="{B18C4613-41E1-8182-3C63-594C062ECE92}"/>
              </a:ext>
            </a:extLst>
          </p:cNvPr>
          <p:cNvSpPr/>
          <p:nvPr/>
        </p:nvSpPr>
        <p:spPr>
          <a:xfrm>
            <a:off x="7623958" y="1769510"/>
            <a:ext cx="1112322" cy="1064820"/>
          </a:xfrm>
          <a:prstGeom prst="smileyFace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Flèche : droite 10">
            <a:extLst>
              <a:ext uri="{FF2B5EF4-FFF2-40B4-BE49-F238E27FC236}">
                <a16:creationId xmlns:a16="http://schemas.microsoft.com/office/drawing/2014/main" id="{3E3FDBC7-444C-06CF-249E-EA01E72C6DF2}"/>
              </a:ext>
            </a:extLst>
          </p:cNvPr>
          <p:cNvSpPr/>
          <p:nvPr/>
        </p:nvSpPr>
        <p:spPr>
          <a:xfrm rot="16200000">
            <a:off x="3695306" y="1851152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Cœur 11">
            <a:extLst>
              <a:ext uri="{FF2B5EF4-FFF2-40B4-BE49-F238E27FC236}">
                <a16:creationId xmlns:a16="http://schemas.microsoft.com/office/drawing/2014/main" id="{9518BA1B-775E-6495-976F-C73213FE240F}"/>
              </a:ext>
            </a:extLst>
          </p:cNvPr>
          <p:cNvSpPr/>
          <p:nvPr/>
        </p:nvSpPr>
        <p:spPr>
          <a:xfrm>
            <a:off x="571149" y="1851710"/>
            <a:ext cx="1046442" cy="985938"/>
          </a:xfrm>
          <a:prstGeom prst="hear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Lune 12">
            <a:extLst>
              <a:ext uri="{FF2B5EF4-FFF2-40B4-BE49-F238E27FC236}">
                <a16:creationId xmlns:a16="http://schemas.microsoft.com/office/drawing/2014/main" id="{E19CBD41-723C-9531-55F3-12575F0EDBFD}"/>
              </a:ext>
            </a:extLst>
          </p:cNvPr>
          <p:cNvSpPr/>
          <p:nvPr/>
        </p:nvSpPr>
        <p:spPr>
          <a:xfrm>
            <a:off x="6454805" y="1852348"/>
            <a:ext cx="744187" cy="984662"/>
          </a:xfrm>
          <a:prstGeom prst="moon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64E39F-249A-0721-F97D-1A05C569D2D0}"/>
              </a:ext>
            </a:extLst>
          </p:cNvPr>
          <p:cNvSpPr/>
          <p:nvPr/>
        </p:nvSpPr>
        <p:spPr>
          <a:xfrm>
            <a:off x="5061487" y="1904096"/>
            <a:ext cx="930234" cy="93023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Organigramme : Extraire 14">
            <a:extLst>
              <a:ext uri="{FF2B5EF4-FFF2-40B4-BE49-F238E27FC236}">
                <a16:creationId xmlns:a16="http://schemas.microsoft.com/office/drawing/2014/main" id="{01DB977B-1F1F-3782-0EEF-249A7F74BD02}"/>
              </a:ext>
            </a:extLst>
          </p:cNvPr>
          <p:cNvSpPr/>
          <p:nvPr/>
        </p:nvSpPr>
        <p:spPr>
          <a:xfrm>
            <a:off x="2917967" y="1769510"/>
            <a:ext cx="678844" cy="1064820"/>
          </a:xfrm>
          <a:prstGeom prst="flowChartExtra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66472CA-556D-54AE-371F-ABAE45E2293D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835F1576-A1CF-E6E8-E0C5-ACF8488B7E07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F6EE06B3-B650-43E1-1829-151CBABD5E8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735B7AF5-1A4B-8D22-E324-7364F0027093}"/>
              </a:ext>
            </a:extLst>
          </p:cNvPr>
          <p:cNvGrpSpPr/>
          <p:nvPr/>
        </p:nvGrpSpPr>
        <p:grpSpPr>
          <a:xfrm>
            <a:off x="-219183" y="4918794"/>
            <a:ext cx="10332550" cy="546600"/>
            <a:chOff x="-557971" y="2665597"/>
            <a:chExt cx="11707828" cy="546600"/>
          </a:xfrm>
        </p:grpSpPr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E8E7EDC0-5FCC-280E-DF7E-2B63FC81BA87}"/>
                </a:ext>
              </a:extLst>
            </p:cNvPr>
            <p:cNvCxnSpPr/>
            <p:nvPr/>
          </p:nvCxnSpPr>
          <p:spPr>
            <a:xfrm>
              <a:off x="-557971" y="3200400"/>
              <a:ext cx="116256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5A0B74A2-6054-D6BA-C7F3-CC82CF3AE5FC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F9A0F5BD-7BE1-4C88-F531-3DD15AD7EB5A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1BAA86C0-83A7-C4F9-6F12-22C8D7DB2831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1C6F63D2-DA2E-A911-BEB1-432E0874B61A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09E9552E-EFEC-12EE-A670-0A7C21B6763F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6F5489C3-39F8-B033-F557-229857915668}"/>
                </a:ext>
              </a:extLst>
            </p:cNvPr>
            <p:cNvCxnSpPr/>
            <p:nvPr/>
          </p:nvCxnSpPr>
          <p:spPr>
            <a:xfrm>
              <a:off x="2142662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BB5AAFD6-170F-E86A-5BEB-1E66C3FFEC48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470D23C1-3B5E-82A3-A59A-56107BA37643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DD148AE6-C441-D188-EF83-E30FB089117A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AFFFAAF4-1668-3AC9-265C-2D93C55C59AE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343839AC-551C-0E92-2921-482003AE438B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41526F2E-873A-6EF8-0715-C9F6912D96AF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97A186AC-E2F1-827E-F0D4-CE464C76F23D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47D8CA67-1AFC-0966-EB14-A5CFF49E8F60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A27D2215-5924-06E8-7B03-B94D94FA176D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DEA3AF59-FCE9-4D53-816D-7BA98AB1FD21}"/>
                </a:ext>
              </a:extLst>
            </p:cNvPr>
            <p:cNvCxnSpPr/>
            <p:nvPr/>
          </p:nvCxnSpPr>
          <p:spPr>
            <a:xfrm>
              <a:off x="5749857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9E797437-7DF0-43F4-1CB0-B23E67FAC4AE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F8A6F16E-CC99-CB51-F460-224C1AAD3758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EC0F21DD-E351-6FD8-E699-E8C46307EA8F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5FA154C1-D5FC-BCCB-D637-00466B3CBDE3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6B3F40D6-1B25-DB37-1B0A-114C0F31C524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DD419363-E13F-63EE-5806-2C06D32F5647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954E0B91-A510-6FE2-721E-BEC36FB7E3E9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141D6791-42B0-3067-CFE4-12F591A0CFDA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4BEC4BF5-6AA7-9EBE-A7F5-C94F0E93FFAC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94C17893-2CCE-207C-8EA3-2EAE91E9C8ED}"/>
                </a:ext>
              </a:extLst>
            </p:cNvPr>
            <p:cNvCxnSpPr/>
            <p:nvPr/>
          </p:nvCxnSpPr>
          <p:spPr>
            <a:xfrm>
              <a:off x="9368159" y="2780197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2DE3BE8C-78E5-0754-A145-981D3250761A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DF4C065D-9189-28EC-4231-36F560129C9B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5A4254BB-EB33-CF62-50B1-D01C1C1FE767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A15C3582-1AC3-BC1E-F366-89E085078C45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370C2017-6250-F166-09CC-540B13F0F276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ZoneTexte 46">
            <a:extLst>
              <a:ext uri="{FF2B5EF4-FFF2-40B4-BE49-F238E27FC236}">
                <a16:creationId xmlns:a16="http://schemas.microsoft.com/office/drawing/2014/main" id="{2F60584B-4F1A-C33A-2A76-B14A2F20D8BE}"/>
              </a:ext>
            </a:extLst>
          </p:cNvPr>
          <p:cNvSpPr txBox="1"/>
          <p:nvPr/>
        </p:nvSpPr>
        <p:spPr>
          <a:xfrm>
            <a:off x="3375880" y="4583544"/>
            <a:ext cx="102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6 500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5E97F396-EA00-2536-6047-BF7A2A8CE5C3}"/>
              </a:ext>
            </a:extLst>
          </p:cNvPr>
          <p:cNvSpPr txBox="1"/>
          <p:nvPr/>
        </p:nvSpPr>
        <p:spPr>
          <a:xfrm>
            <a:off x="6549453" y="4588049"/>
            <a:ext cx="91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6 600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71BF6896-A062-6620-C4D1-0D73A894B93E}"/>
              </a:ext>
            </a:extLst>
          </p:cNvPr>
          <p:cNvSpPr txBox="1"/>
          <p:nvPr/>
        </p:nvSpPr>
        <p:spPr>
          <a:xfrm>
            <a:off x="167841" y="4571729"/>
            <a:ext cx="91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6 400</a:t>
            </a:r>
          </a:p>
        </p:txBody>
      </p:sp>
      <p:sp>
        <p:nvSpPr>
          <p:cNvPr id="50" name="Légende : flèche courbée sans bordure 49">
            <a:extLst>
              <a:ext uri="{FF2B5EF4-FFF2-40B4-BE49-F238E27FC236}">
                <a16:creationId xmlns:a16="http://schemas.microsoft.com/office/drawing/2014/main" id="{3B933E6D-E653-DEA1-4234-7351A70E8BC0}"/>
              </a:ext>
            </a:extLst>
          </p:cNvPr>
          <p:cNvSpPr/>
          <p:nvPr/>
        </p:nvSpPr>
        <p:spPr>
          <a:xfrm>
            <a:off x="2591418" y="4020352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51" name="Légende : flèche courbée sans bordure 50">
            <a:extLst>
              <a:ext uri="{FF2B5EF4-FFF2-40B4-BE49-F238E27FC236}">
                <a16:creationId xmlns:a16="http://schemas.microsoft.com/office/drawing/2014/main" id="{331A1150-3E12-F82E-F6C9-30F5C04FE3B5}"/>
              </a:ext>
            </a:extLst>
          </p:cNvPr>
          <p:cNvSpPr/>
          <p:nvPr/>
        </p:nvSpPr>
        <p:spPr>
          <a:xfrm>
            <a:off x="7979757" y="4143672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52" name="Légende : flèche courbée sans bordure 51">
            <a:extLst>
              <a:ext uri="{FF2B5EF4-FFF2-40B4-BE49-F238E27FC236}">
                <a16:creationId xmlns:a16="http://schemas.microsoft.com/office/drawing/2014/main" id="{60FB5690-F0B6-B7BF-44E5-B8DA6502041D}"/>
              </a:ext>
            </a:extLst>
          </p:cNvPr>
          <p:cNvSpPr/>
          <p:nvPr/>
        </p:nvSpPr>
        <p:spPr>
          <a:xfrm>
            <a:off x="4858296" y="4077533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cxnSp>
        <p:nvCxnSpPr>
          <p:cNvPr id="53" name="Connecteur droit 52">
            <a:extLst>
              <a:ext uri="{FF2B5EF4-FFF2-40B4-BE49-F238E27FC236}">
                <a16:creationId xmlns:a16="http://schemas.microsoft.com/office/drawing/2014/main" id="{16D1F8DE-CF8E-C3E6-A7A9-AA9213AB2DAE}"/>
              </a:ext>
            </a:extLst>
          </p:cNvPr>
          <p:cNvCxnSpPr/>
          <p:nvPr/>
        </p:nvCxnSpPr>
        <p:spPr>
          <a:xfrm>
            <a:off x="259638" y="5093597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44296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0530" y="106891"/>
            <a:ext cx="8147545" cy="985938"/>
          </a:xfrm>
        </p:spPr>
        <p:txBody>
          <a:bodyPr>
            <a:normAutofit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E3B1911D-7B2A-FAB9-DA51-B2FA0B8FCC1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10" name="Organigramme : Connecteur 9">
            <a:extLst>
              <a:ext uri="{FF2B5EF4-FFF2-40B4-BE49-F238E27FC236}">
                <a16:creationId xmlns:a16="http://schemas.microsoft.com/office/drawing/2014/main" id="{12DAE985-E638-C6A3-C2CD-915892B95BDA}"/>
              </a:ext>
            </a:extLst>
          </p:cNvPr>
          <p:cNvSpPr/>
          <p:nvPr/>
        </p:nvSpPr>
        <p:spPr>
          <a:xfrm>
            <a:off x="7173293" y="1428090"/>
            <a:ext cx="1729839" cy="1729839"/>
          </a:xfrm>
          <a:prstGeom prst="flowChartConnector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Organigramme : Extraire 3">
            <a:extLst>
              <a:ext uri="{FF2B5EF4-FFF2-40B4-BE49-F238E27FC236}">
                <a16:creationId xmlns:a16="http://schemas.microsoft.com/office/drawing/2014/main" id="{3D4BB721-118D-4D7C-FC1D-DA97447E8C3D}"/>
              </a:ext>
            </a:extLst>
          </p:cNvPr>
          <p:cNvSpPr/>
          <p:nvPr/>
        </p:nvSpPr>
        <p:spPr>
          <a:xfrm>
            <a:off x="1786451" y="1693658"/>
            <a:ext cx="678844" cy="1064820"/>
          </a:xfrm>
          <a:prstGeom prst="flowChartExtra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Émoticône 10">
            <a:extLst>
              <a:ext uri="{FF2B5EF4-FFF2-40B4-BE49-F238E27FC236}">
                <a16:creationId xmlns:a16="http://schemas.microsoft.com/office/drawing/2014/main" id="{A2F51BBA-101A-F4C2-753A-A6EE8B819646}"/>
              </a:ext>
            </a:extLst>
          </p:cNvPr>
          <p:cNvSpPr/>
          <p:nvPr/>
        </p:nvSpPr>
        <p:spPr>
          <a:xfrm>
            <a:off x="7482052" y="1693658"/>
            <a:ext cx="1112322" cy="1064820"/>
          </a:xfrm>
          <a:prstGeom prst="smileyFace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Flèche : droite 11">
            <a:extLst>
              <a:ext uri="{FF2B5EF4-FFF2-40B4-BE49-F238E27FC236}">
                <a16:creationId xmlns:a16="http://schemas.microsoft.com/office/drawing/2014/main" id="{93BEE69E-144F-1A82-0B61-C0C9CA4A1BED}"/>
              </a:ext>
            </a:extLst>
          </p:cNvPr>
          <p:cNvSpPr/>
          <p:nvPr/>
        </p:nvSpPr>
        <p:spPr>
          <a:xfrm rot="16200000">
            <a:off x="3553400" y="1775300"/>
            <a:ext cx="1195449" cy="770907"/>
          </a:xfrm>
          <a:prstGeom prst="rightArrow">
            <a:avLst>
              <a:gd name="adj1" fmla="val 50000"/>
              <a:gd name="adj2" fmla="val 70539"/>
            </a:avLst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Cœur 12">
            <a:extLst>
              <a:ext uri="{FF2B5EF4-FFF2-40B4-BE49-F238E27FC236}">
                <a16:creationId xmlns:a16="http://schemas.microsoft.com/office/drawing/2014/main" id="{7E51B574-BEFE-59C4-C05F-9510F9E6AA80}"/>
              </a:ext>
            </a:extLst>
          </p:cNvPr>
          <p:cNvSpPr/>
          <p:nvPr/>
        </p:nvSpPr>
        <p:spPr>
          <a:xfrm>
            <a:off x="429243" y="1775858"/>
            <a:ext cx="1046442" cy="985938"/>
          </a:xfrm>
          <a:prstGeom prst="hear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Lune 13">
            <a:extLst>
              <a:ext uri="{FF2B5EF4-FFF2-40B4-BE49-F238E27FC236}">
                <a16:creationId xmlns:a16="http://schemas.microsoft.com/office/drawing/2014/main" id="{89C15851-4690-59E8-74FC-EFC2E8E6830D}"/>
              </a:ext>
            </a:extLst>
          </p:cNvPr>
          <p:cNvSpPr/>
          <p:nvPr/>
        </p:nvSpPr>
        <p:spPr>
          <a:xfrm>
            <a:off x="6312899" y="1776496"/>
            <a:ext cx="744187" cy="984662"/>
          </a:xfrm>
          <a:prstGeom prst="moon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2BACFC9-945D-697C-01B9-315BDBC80446}"/>
              </a:ext>
            </a:extLst>
          </p:cNvPr>
          <p:cNvSpPr/>
          <p:nvPr/>
        </p:nvSpPr>
        <p:spPr>
          <a:xfrm>
            <a:off x="4919581" y="1828244"/>
            <a:ext cx="930234" cy="930234"/>
          </a:xfrm>
          <a:prstGeom prst="re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Organigramme : Extraire 15">
            <a:extLst>
              <a:ext uri="{FF2B5EF4-FFF2-40B4-BE49-F238E27FC236}">
                <a16:creationId xmlns:a16="http://schemas.microsoft.com/office/drawing/2014/main" id="{B2CD36EA-57B8-4E8B-4E7E-B5AFA54D69E9}"/>
              </a:ext>
            </a:extLst>
          </p:cNvPr>
          <p:cNvSpPr/>
          <p:nvPr/>
        </p:nvSpPr>
        <p:spPr>
          <a:xfrm>
            <a:off x="2776061" y="1693658"/>
            <a:ext cx="678844" cy="1064820"/>
          </a:xfrm>
          <a:prstGeom prst="flowChartExtract">
            <a:avLst/>
          </a:prstGeom>
          <a:solidFill>
            <a:srgbClr val="7030A0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E5F74B9-996B-0963-EFC3-28324E85D568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5" name="Connecteur droit 4">
            <a:extLst>
              <a:ext uri="{FF2B5EF4-FFF2-40B4-BE49-F238E27FC236}">
                <a16:creationId xmlns:a16="http://schemas.microsoft.com/office/drawing/2014/main" id="{566A61C1-7300-7C54-3672-240E8C0C22C8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1C55C5E1-A047-F902-E2B4-6EE18B6EA07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E68E914D-184C-8C71-5380-2E2164E84AE2}"/>
              </a:ext>
            </a:extLst>
          </p:cNvPr>
          <p:cNvGrpSpPr/>
          <p:nvPr/>
        </p:nvGrpSpPr>
        <p:grpSpPr>
          <a:xfrm>
            <a:off x="-185001" y="4947500"/>
            <a:ext cx="10332550" cy="546600"/>
            <a:chOff x="-557971" y="2665597"/>
            <a:chExt cx="11707828" cy="546600"/>
          </a:xfrm>
        </p:grpSpPr>
        <p:cxnSp>
          <p:nvCxnSpPr>
            <p:cNvPr id="9" name="Connecteur droit 8">
              <a:extLst>
                <a:ext uri="{FF2B5EF4-FFF2-40B4-BE49-F238E27FC236}">
                  <a16:creationId xmlns:a16="http://schemas.microsoft.com/office/drawing/2014/main" id="{9CE79972-57FE-B707-B573-4BB1018641C1}"/>
                </a:ext>
              </a:extLst>
            </p:cNvPr>
            <p:cNvCxnSpPr/>
            <p:nvPr/>
          </p:nvCxnSpPr>
          <p:spPr>
            <a:xfrm>
              <a:off x="-557971" y="3200400"/>
              <a:ext cx="11625621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necteur droit 16">
              <a:extLst>
                <a:ext uri="{FF2B5EF4-FFF2-40B4-BE49-F238E27FC236}">
                  <a16:creationId xmlns:a16="http://schemas.microsoft.com/office/drawing/2014/main" id="{2680BC05-B5BD-5559-4031-D0F67445D919}"/>
                </a:ext>
              </a:extLst>
            </p:cNvPr>
            <p:cNvCxnSpPr/>
            <p:nvPr/>
          </p:nvCxnSpPr>
          <p:spPr>
            <a:xfrm>
              <a:off x="35383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17">
              <a:extLst>
                <a:ext uri="{FF2B5EF4-FFF2-40B4-BE49-F238E27FC236}">
                  <a16:creationId xmlns:a16="http://schemas.microsoft.com/office/drawing/2014/main" id="{C92789A1-2C91-DACE-9424-179CDDA43790}"/>
                </a:ext>
              </a:extLst>
            </p:cNvPr>
            <p:cNvCxnSpPr/>
            <p:nvPr/>
          </p:nvCxnSpPr>
          <p:spPr>
            <a:xfrm>
              <a:off x="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18">
              <a:extLst>
                <a:ext uri="{FF2B5EF4-FFF2-40B4-BE49-F238E27FC236}">
                  <a16:creationId xmlns:a16="http://schemas.microsoft.com/office/drawing/2014/main" id="{EFB5C350-0899-D9B8-79B1-E0417A57A09E}"/>
                </a:ext>
              </a:extLst>
            </p:cNvPr>
            <p:cNvCxnSpPr/>
            <p:nvPr/>
          </p:nvCxnSpPr>
          <p:spPr>
            <a:xfrm>
              <a:off x="1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DB2BC6EF-AE84-B583-E42E-658EE87A0518}"/>
                </a:ext>
              </a:extLst>
            </p:cNvPr>
            <p:cNvCxnSpPr/>
            <p:nvPr/>
          </p:nvCxnSpPr>
          <p:spPr>
            <a:xfrm>
              <a:off x="1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A65B0DC4-F353-9DF5-ED44-5D1DF7095BDC}"/>
                </a:ext>
              </a:extLst>
            </p:cNvPr>
            <p:cNvCxnSpPr/>
            <p:nvPr/>
          </p:nvCxnSpPr>
          <p:spPr>
            <a:xfrm>
              <a:off x="1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necteur droit 21">
              <a:extLst>
                <a:ext uri="{FF2B5EF4-FFF2-40B4-BE49-F238E27FC236}">
                  <a16:creationId xmlns:a16="http://schemas.microsoft.com/office/drawing/2014/main" id="{BD483AA1-28F7-80F2-D18B-25A9E4EC7970}"/>
                </a:ext>
              </a:extLst>
            </p:cNvPr>
            <p:cNvCxnSpPr/>
            <p:nvPr/>
          </p:nvCxnSpPr>
          <p:spPr>
            <a:xfrm>
              <a:off x="2142662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eur droit 22">
              <a:extLst>
                <a:ext uri="{FF2B5EF4-FFF2-40B4-BE49-F238E27FC236}">
                  <a16:creationId xmlns:a16="http://schemas.microsoft.com/office/drawing/2014/main" id="{9319AF56-837A-D892-FBF4-431311426CFC}"/>
                </a:ext>
              </a:extLst>
            </p:cNvPr>
            <p:cNvCxnSpPr/>
            <p:nvPr/>
          </p:nvCxnSpPr>
          <p:spPr>
            <a:xfrm>
              <a:off x="25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eur droit 23">
              <a:extLst>
                <a:ext uri="{FF2B5EF4-FFF2-40B4-BE49-F238E27FC236}">
                  <a16:creationId xmlns:a16="http://schemas.microsoft.com/office/drawing/2014/main" id="{2D6CB7C4-71AB-29AD-3085-0B3FF28C5D09}"/>
                </a:ext>
              </a:extLst>
            </p:cNvPr>
            <p:cNvCxnSpPr/>
            <p:nvPr/>
          </p:nvCxnSpPr>
          <p:spPr>
            <a:xfrm>
              <a:off x="28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24">
              <a:extLst>
                <a:ext uri="{FF2B5EF4-FFF2-40B4-BE49-F238E27FC236}">
                  <a16:creationId xmlns:a16="http://schemas.microsoft.com/office/drawing/2014/main" id="{25E73EE7-9915-B3EF-977B-F93374854C84}"/>
                </a:ext>
              </a:extLst>
            </p:cNvPr>
            <p:cNvCxnSpPr/>
            <p:nvPr/>
          </p:nvCxnSpPr>
          <p:spPr>
            <a:xfrm>
              <a:off x="32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DC190C76-BE80-D9AE-0907-FD48B868DF0B}"/>
                </a:ext>
              </a:extLst>
            </p:cNvPr>
            <p:cNvCxnSpPr/>
            <p:nvPr/>
          </p:nvCxnSpPr>
          <p:spPr>
            <a:xfrm>
              <a:off x="35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69566D9F-66F9-B8E7-11D4-BA4A68FDA635}"/>
                </a:ext>
              </a:extLst>
            </p:cNvPr>
            <p:cNvCxnSpPr/>
            <p:nvPr/>
          </p:nvCxnSpPr>
          <p:spPr>
            <a:xfrm>
              <a:off x="3953455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CE8D93F3-D18C-9454-CF4A-1B3DB96FF27C}"/>
                </a:ext>
              </a:extLst>
            </p:cNvPr>
            <p:cNvCxnSpPr/>
            <p:nvPr/>
          </p:nvCxnSpPr>
          <p:spPr>
            <a:xfrm>
              <a:off x="43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AC78F7DD-2AB7-9860-28AA-1053274DC826}"/>
                </a:ext>
              </a:extLst>
            </p:cNvPr>
            <p:cNvCxnSpPr/>
            <p:nvPr/>
          </p:nvCxnSpPr>
          <p:spPr>
            <a:xfrm>
              <a:off x="46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439C005D-085F-34EF-382B-B8A90E8B5195}"/>
                </a:ext>
              </a:extLst>
            </p:cNvPr>
            <p:cNvCxnSpPr/>
            <p:nvPr/>
          </p:nvCxnSpPr>
          <p:spPr>
            <a:xfrm>
              <a:off x="50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234E1218-A608-8298-343B-208D759BFEBA}"/>
                </a:ext>
              </a:extLst>
            </p:cNvPr>
            <p:cNvCxnSpPr/>
            <p:nvPr/>
          </p:nvCxnSpPr>
          <p:spPr>
            <a:xfrm>
              <a:off x="53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Connecteur droit 31">
              <a:extLst>
                <a:ext uri="{FF2B5EF4-FFF2-40B4-BE49-F238E27FC236}">
                  <a16:creationId xmlns:a16="http://schemas.microsoft.com/office/drawing/2014/main" id="{A95F7D72-66C7-202E-E676-838CE5D59F41}"/>
                </a:ext>
              </a:extLst>
            </p:cNvPr>
            <p:cNvCxnSpPr/>
            <p:nvPr/>
          </p:nvCxnSpPr>
          <p:spPr>
            <a:xfrm>
              <a:off x="5749857" y="2768400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Connecteur droit 32">
              <a:extLst>
                <a:ext uri="{FF2B5EF4-FFF2-40B4-BE49-F238E27FC236}">
                  <a16:creationId xmlns:a16="http://schemas.microsoft.com/office/drawing/2014/main" id="{04F8F46C-EE54-10CF-8503-D89660B42AD0}"/>
                </a:ext>
              </a:extLst>
            </p:cNvPr>
            <p:cNvCxnSpPr/>
            <p:nvPr/>
          </p:nvCxnSpPr>
          <p:spPr>
            <a:xfrm>
              <a:off x="61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ED98A3B0-6F54-9E96-408C-0BF7FE4A751B}"/>
                </a:ext>
              </a:extLst>
            </p:cNvPr>
            <p:cNvCxnSpPr/>
            <p:nvPr/>
          </p:nvCxnSpPr>
          <p:spPr>
            <a:xfrm>
              <a:off x="64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2037F986-DB66-8D76-2F14-D4C631DE3C7F}"/>
                </a:ext>
              </a:extLst>
            </p:cNvPr>
            <p:cNvCxnSpPr/>
            <p:nvPr/>
          </p:nvCxnSpPr>
          <p:spPr>
            <a:xfrm>
              <a:off x="68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F3275EF9-8922-C428-532F-A62BBBCAAAB5}"/>
                </a:ext>
              </a:extLst>
            </p:cNvPr>
            <p:cNvCxnSpPr/>
            <p:nvPr/>
          </p:nvCxnSpPr>
          <p:spPr>
            <a:xfrm>
              <a:off x="71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Connecteur droit 36">
              <a:extLst>
                <a:ext uri="{FF2B5EF4-FFF2-40B4-BE49-F238E27FC236}">
                  <a16:creationId xmlns:a16="http://schemas.microsoft.com/office/drawing/2014/main" id="{136A616A-C811-4F2C-3F6F-AAE52B321B4E}"/>
                </a:ext>
              </a:extLst>
            </p:cNvPr>
            <p:cNvCxnSpPr/>
            <p:nvPr/>
          </p:nvCxnSpPr>
          <p:spPr>
            <a:xfrm>
              <a:off x="7557062" y="2665597"/>
              <a:ext cx="0" cy="540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>
              <a:extLst>
                <a:ext uri="{FF2B5EF4-FFF2-40B4-BE49-F238E27FC236}">
                  <a16:creationId xmlns:a16="http://schemas.microsoft.com/office/drawing/2014/main" id="{3C2D48F9-80F0-1CE6-7420-56CAFE002B28}"/>
                </a:ext>
              </a:extLst>
            </p:cNvPr>
            <p:cNvCxnSpPr/>
            <p:nvPr/>
          </p:nvCxnSpPr>
          <p:spPr>
            <a:xfrm>
              <a:off x="79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Connecteur droit 38">
              <a:extLst>
                <a:ext uri="{FF2B5EF4-FFF2-40B4-BE49-F238E27FC236}">
                  <a16:creationId xmlns:a16="http://schemas.microsoft.com/office/drawing/2014/main" id="{E1CBF7F8-71E8-5A8C-E8ED-91A9FC877841}"/>
                </a:ext>
              </a:extLst>
            </p:cNvPr>
            <p:cNvCxnSpPr/>
            <p:nvPr/>
          </p:nvCxnSpPr>
          <p:spPr>
            <a:xfrm>
              <a:off x="82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>
              <a:extLst>
                <a:ext uri="{FF2B5EF4-FFF2-40B4-BE49-F238E27FC236}">
                  <a16:creationId xmlns:a16="http://schemas.microsoft.com/office/drawing/2014/main" id="{210F2AAE-5B22-6E77-B3BF-969AA76FBD9E}"/>
                </a:ext>
              </a:extLst>
            </p:cNvPr>
            <p:cNvCxnSpPr/>
            <p:nvPr/>
          </p:nvCxnSpPr>
          <p:spPr>
            <a:xfrm>
              <a:off x="86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Connecteur droit 40">
              <a:extLst>
                <a:ext uri="{FF2B5EF4-FFF2-40B4-BE49-F238E27FC236}">
                  <a16:creationId xmlns:a16="http://schemas.microsoft.com/office/drawing/2014/main" id="{01ADB53C-3D22-5745-6AFC-29F3FE2465A6}"/>
                </a:ext>
              </a:extLst>
            </p:cNvPr>
            <p:cNvCxnSpPr/>
            <p:nvPr/>
          </p:nvCxnSpPr>
          <p:spPr>
            <a:xfrm>
              <a:off x="89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necteur droit 41">
              <a:extLst>
                <a:ext uri="{FF2B5EF4-FFF2-40B4-BE49-F238E27FC236}">
                  <a16:creationId xmlns:a16="http://schemas.microsoft.com/office/drawing/2014/main" id="{4DB1E6E9-8DE9-73F3-09B9-61F0348F698A}"/>
                </a:ext>
              </a:extLst>
            </p:cNvPr>
            <p:cNvCxnSpPr/>
            <p:nvPr/>
          </p:nvCxnSpPr>
          <p:spPr>
            <a:xfrm>
              <a:off x="9368159" y="2780197"/>
              <a:ext cx="0" cy="43200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>
              <a:extLst>
                <a:ext uri="{FF2B5EF4-FFF2-40B4-BE49-F238E27FC236}">
                  <a16:creationId xmlns:a16="http://schemas.microsoft.com/office/drawing/2014/main" id="{5EB57AE9-2959-E050-B512-E4356500EFCA}"/>
                </a:ext>
              </a:extLst>
            </p:cNvPr>
            <p:cNvCxnSpPr/>
            <p:nvPr/>
          </p:nvCxnSpPr>
          <p:spPr>
            <a:xfrm>
              <a:off x="970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>
              <a:extLst>
                <a:ext uri="{FF2B5EF4-FFF2-40B4-BE49-F238E27FC236}">
                  <a16:creationId xmlns:a16="http://schemas.microsoft.com/office/drawing/2014/main" id="{A551385C-3004-860B-19A6-AD7A222909F2}"/>
                </a:ext>
              </a:extLst>
            </p:cNvPr>
            <p:cNvCxnSpPr/>
            <p:nvPr/>
          </p:nvCxnSpPr>
          <p:spPr>
            <a:xfrm>
              <a:off x="1006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>
              <a:extLst>
                <a:ext uri="{FF2B5EF4-FFF2-40B4-BE49-F238E27FC236}">
                  <a16:creationId xmlns:a16="http://schemas.microsoft.com/office/drawing/2014/main" id="{BA661D49-B8F0-F459-9328-01C54B671173}"/>
                </a:ext>
              </a:extLst>
            </p:cNvPr>
            <p:cNvCxnSpPr/>
            <p:nvPr/>
          </p:nvCxnSpPr>
          <p:spPr>
            <a:xfrm>
              <a:off x="1042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>
              <a:extLst>
                <a:ext uri="{FF2B5EF4-FFF2-40B4-BE49-F238E27FC236}">
                  <a16:creationId xmlns:a16="http://schemas.microsoft.com/office/drawing/2014/main" id="{AB7D4201-3C9F-941A-9E35-1D0083A35344}"/>
                </a:ext>
              </a:extLst>
            </p:cNvPr>
            <p:cNvCxnSpPr/>
            <p:nvPr/>
          </p:nvCxnSpPr>
          <p:spPr>
            <a:xfrm>
              <a:off x="10789857" y="2840400"/>
              <a:ext cx="0" cy="360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>
              <a:extLst>
                <a:ext uri="{FF2B5EF4-FFF2-40B4-BE49-F238E27FC236}">
                  <a16:creationId xmlns:a16="http://schemas.microsoft.com/office/drawing/2014/main" id="{A57C2350-5763-B2F8-79CB-3D56D071AF72}"/>
                </a:ext>
              </a:extLst>
            </p:cNvPr>
            <p:cNvCxnSpPr/>
            <p:nvPr/>
          </p:nvCxnSpPr>
          <p:spPr>
            <a:xfrm>
              <a:off x="11149857" y="2737597"/>
              <a:ext cx="0" cy="46800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ZoneTexte 47">
            <a:extLst>
              <a:ext uri="{FF2B5EF4-FFF2-40B4-BE49-F238E27FC236}">
                <a16:creationId xmlns:a16="http://schemas.microsoft.com/office/drawing/2014/main" id="{99600806-63D7-A00C-0CBA-B638F7D44D74}"/>
              </a:ext>
            </a:extLst>
          </p:cNvPr>
          <p:cNvSpPr txBox="1"/>
          <p:nvPr/>
        </p:nvSpPr>
        <p:spPr>
          <a:xfrm>
            <a:off x="3410062" y="4612250"/>
            <a:ext cx="10269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6 500</a:t>
            </a:r>
          </a:p>
        </p:txBody>
      </p:sp>
      <p:sp>
        <p:nvSpPr>
          <p:cNvPr id="49" name="ZoneTexte 48">
            <a:extLst>
              <a:ext uri="{FF2B5EF4-FFF2-40B4-BE49-F238E27FC236}">
                <a16:creationId xmlns:a16="http://schemas.microsoft.com/office/drawing/2014/main" id="{06496102-065C-1D08-30C7-430602DEC328}"/>
              </a:ext>
            </a:extLst>
          </p:cNvPr>
          <p:cNvSpPr txBox="1"/>
          <p:nvPr/>
        </p:nvSpPr>
        <p:spPr>
          <a:xfrm>
            <a:off x="6583635" y="4616755"/>
            <a:ext cx="9150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6 600</a:t>
            </a:r>
          </a:p>
        </p:txBody>
      </p:sp>
      <p:sp>
        <p:nvSpPr>
          <p:cNvPr id="50" name="ZoneTexte 49">
            <a:extLst>
              <a:ext uri="{FF2B5EF4-FFF2-40B4-BE49-F238E27FC236}">
                <a16:creationId xmlns:a16="http://schemas.microsoft.com/office/drawing/2014/main" id="{A1C6F20C-5572-9C6C-D7B2-1832532B2F60}"/>
              </a:ext>
            </a:extLst>
          </p:cNvPr>
          <p:cNvSpPr txBox="1"/>
          <p:nvPr/>
        </p:nvSpPr>
        <p:spPr>
          <a:xfrm>
            <a:off x="202023" y="4600435"/>
            <a:ext cx="91500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6 400</a:t>
            </a:r>
          </a:p>
        </p:txBody>
      </p:sp>
      <p:sp>
        <p:nvSpPr>
          <p:cNvPr id="51" name="Légende : flèche courbée sans bordure 50">
            <a:extLst>
              <a:ext uri="{FF2B5EF4-FFF2-40B4-BE49-F238E27FC236}">
                <a16:creationId xmlns:a16="http://schemas.microsoft.com/office/drawing/2014/main" id="{519C0C60-2482-2F6A-C3A3-12863A614E08}"/>
              </a:ext>
            </a:extLst>
          </p:cNvPr>
          <p:cNvSpPr/>
          <p:nvPr/>
        </p:nvSpPr>
        <p:spPr>
          <a:xfrm>
            <a:off x="2625600" y="4049058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52" name="Légende : flèche courbée sans bordure 51">
            <a:extLst>
              <a:ext uri="{FF2B5EF4-FFF2-40B4-BE49-F238E27FC236}">
                <a16:creationId xmlns:a16="http://schemas.microsoft.com/office/drawing/2014/main" id="{CF4AEA2E-8939-50FA-B738-C011F855D6D6}"/>
              </a:ext>
            </a:extLst>
          </p:cNvPr>
          <p:cNvSpPr/>
          <p:nvPr/>
        </p:nvSpPr>
        <p:spPr>
          <a:xfrm>
            <a:off x="8013939" y="4172378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sp>
        <p:nvSpPr>
          <p:cNvPr id="53" name="Légende : flèche courbée sans bordure 52">
            <a:extLst>
              <a:ext uri="{FF2B5EF4-FFF2-40B4-BE49-F238E27FC236}">
                <a16:creationId xmlns:a16="http://schemas.microsoft.com/office/drawing/2014/main" id="{3E20D3C9-A86F-B20F-CC98-C826BED32B53}"/>
              </a:ext>
            </a:extLst>
          </p:cNvPr>
          <p:cNvSpPr/>
          <p:nvPr/>
        </p:nvSpPr>
        <p:spPr>
          <a:xfrm>
            <a:off x="4892478" y="4106239"/>
            <a:ext cx="488949" cy="571497"/>
          </a:xfrm>
          <a:prstGeom prst="callout2">
            <a:avLst>
              <a:gd name="adj1" fmla="val 60000"/>
              <a:gd name="adj2" fmla="val 12706"/>
              <a:gd name="adj3" fmla="val 60417"/>
              <a:gd name="adj4" fmla="val -25414"/>
              <a:gd name="adj5" fmla="val 160000"/>
              <a:gd name="adj6" fmla="val -83661"/>
            </a:avLst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1600" dirty="0">
                <a:solidFill>
                  <a:schemeClr val="bg2">
                    <a:lumMod val="50000"/>
                  </a:schemeClr>
                </a:solidFill>
              </a:rPr>
              <a:t>. . . </a:t>
            </a:r>
          </a:p>
        </p:txBody>
      </p:sp>
      <p:cxnSp>
        <p:nvCxnSpPr>
          <p:cNvPr id="54" name="Connecteur droit 53">
            <a:extLst>
              <a:ext uri="{FF2B5EF4-FFF2-40B4-BE49-F238E27FC236}">
                <a16:creationId xmlns:a16="http://schemas.microsoft.com/office/drawing/2014/main" id="{408449A8-02F0-D3A8-FFFA-671CAC8BA23E}"/>
              </a:ext>
            </a:extLst>
          </p:cNvPr>
          <p:cNvCxnSpPr/>
          <p:nvPr/>
        </p:nvCxnSpPr>
        <p:spPr>
          <a:xfrm>
            <a:off x="293820" y="5122303"/>
            <a:ext cx="0" cy="3600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ZoneTexte 54">
            <a:extLst>
              <a:ext uri="{FF2B5EF4-FFF2-40B4-BE49-F238E27FC236}">
                <a16:creationId xmlns:a16="http://schemas.microsoft.com/office/drawing/2014/main" id="{21694AE6-D334-E792-0D74-D840F814ACF9}"/>
              </a:ext>
            </a:extLst>
          </p:cNvPr>
          <p:cNvSpPr txBox="1"/>
          <p:nvPr/>
        </p:nvSpPr>
        <p:spPr>
          <a:xfrm>
            <a:off x="2108652" y="3894869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6 450</a:t>
            </a:r>
          </a:p>
        </p:txBody>
      </p:sp>
      <p:sp>
        <p:nvSpPr>
          <p:cNvPr id="56" name="ZoneTexte 55">
            <a:extLst>
              <a:ext uri="{FF2B5EF4-FFF2-40B4-BE49-F238E27FC236}">
                <a16:creationId xmlns:a16="http://schemas.microsoft.com/office/drawing/2014/main" id="{7576AAF5-28DE-50B7-5A78-D42E9E893B75}"/>
              </a:ext>
            </a:extLst>
          </p:cNvPr>
          <p:cNvSpPr txBox="1"/>
          <p:nvPr/>
        </p:nvSpPr>
        <p:spPr>
          <a:xfrm>
            <a:off x="4507470" y="3923591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6 520</a:t>
            </a:r>
          </a:p>
        </p:txBody>
      </p:sp>
      <p:sp>
        <p:nvSpPr>
          <p:cNvPr id="57" name="ZoneTexte 56">
            <a:extLst>
              <a:ext uri="{FF2B5EF4-FFF2-40B4-BE49-F238E27FC236}">
                <a16:creationId xmlns:a16="http://schemas.microsoft.com/office/drawing/2014/main" id="{7985BAD1-BAE3-34D8-F486-ED5D9EC0DCF4}"/>
              </a:ext>
            </a:extLst>
          </p:cNvPr>
          <p:cNvSpPr txBox="1"/>
          <p:nvPr/>
        </p:nvSpPr>
        <p:spPr>
          <a:xfrm>
            <a:off x="7498647" y="3962221"/>
            <a:ext cx="1463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00B050"/>
                </a:solidFill>
              </a:rPr>
              <a:t>6 620</a:t>
            </a:r>
          </a:p>
        </p:txBody>
      </p:sp>
    </p:spTree>
    <p:extLst>
      <p:ext uri="{BB962C8B-B14F-4D97-AF65-F5344CB8AC3E}">
        <p14:creationId xmlns:p14="http://schemas.microsoft.com/office/powerpoint/2010/main" val="2541043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5" grpId="0"/>
      <p:bldP spid="56" grpId="0"/>
      <p:bldP spid="57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Words>315</Words>
  <Application>Microsoft Office PowerPoint</Application>
  <PresentationFormat>Affichage à l'écran (4:3)</PresentationFormat>
  <Paragraphs>118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Observe la suite. Dessine sur l’ardoise le 1er objet en partant de la gauche. </vt:lpstr>
      <vt:lpstr>Correction</vt:lpstr>
      <vt:lpstr>Observe la suite. Dessine sur l’ardoise le 3e objet en partant de la gauche. </vt:lpstr>
      <vt:lpstr>Correction</vt:lpstr>
      <vt:lpstr>Observe la suite. Dessine sur l’ardoise le 4e objet en partant de la gauche. </vt:lpstr>
      <vt:lpstr>Correction</vt:lpstr>
      <vt:lpstr>Observe la suite. Dessine sur l’ardoise le 7e objet en partant de la gauche. </vt:lpstr>
      <vt:lpstr>Correction</vt:lpstr>
      <vt:lpstr>Observe la suite. Dessine sur l’ardoise le 2e objet en partant de la droite.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35</cp:revision>
  <dcterms:created xsi:type="dcterms:W3CDTF">2023-02-07T14:55:57Z</dcterms:created>
  <dcterms:modified xsi:type="dcterms:W3CDTF">2025-10-12T14:07:33Z</dcterms:modified>
</cp:coreProperties>
</file>